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783" r:id="rId2"/>
    <p:sldId id="6323" r:id="rId3"/>
    <p:sldId id="6312" r:id="rId4"/>
    <p:sldId id="5972" r:id="rId5"/>
    <p:sldId id="6310" r:id="rId6"/>
    <p:sldId id="6123" r:id="rId7"/>
    <p:sldId id="6128" r:id="rId8"/>
    <p:sldId id="6127" r:id="rId9"/>
    <p:sldId id="360" r:id="rId10"/>
    <p:sldId id="6081" r:id="rId11"/>
    <p:sldId id="6199" r:id="rId12"/>
    <p:sldId id="6169" r:id="rId13"/>
    <p:sldId id="5794" r:id="rId14"/>
    <p:sldId id="6173" r:id="rId15"/>
    <p:sldId id="6275" r:id="rId16"/>
    <p:sldId id="6274" r:id="rId17"/>
    <p:sldId id="5796" r:id="rId18"/>
    <p:sldId id="6201" r:id="rId19"/>
    <p:sldId id="6313" r:id="rId20"/>
    <p:sldId id="6202" r:id="rId21"/>
    <p:sldId id="6203" r:id="rId22"/>
    <p:sldId id="6204" r:id="rId23"/>
    <p:sldId id="6170" r:id="rId24"/>
    <p:sldId id="6208" r:id="rId25"/>
    <p:sldId id="5806" r:id="rId26"/>
    <p:sldId id="6171" r:id="rId27"/>
    <p:sldId id="6206" r:id="rId28"/>
    <p:sldId id="6172" r:id="rId29"/>
    <p:sldId id="5800" r:id="rId30"/>
    <p:sldId id="6174" r:id="rId31"/>
    <p:sldId id="6176" r:id="rId32"/>
    <p:sldId id="6175" r:id="rId33"/>
    <p:sldId id="5969" r:id="rId34"/>
    <p:sldId id="5971" r:id="rId35"/>
    <p:sldId id="6163" r:id="rId36"/>
    <p:sldId id="5812" r:id="rId37"/>
    <p:sldId id="6110" r:id="rId38"/>
    <p:sldId id="5815" r:id="rId39"/>
    <p:sldId id="5816" r:id="rId40"/>
    <p:sldId id="6209" r:id="rId41"/>
    <p:sldId id="5802" r:id="rId42"/>
    <p:sldId id="6278" r:id="rId43"/>
    <p:sldId id="6099" r:id="rId44"/>
    <p:sldId id="6279" r:id="rId45"/>
    <p:sldId id="6281" r:id="rId46"/>
    <p:sldId id="6282" r:id="rId47"/>
    <p:sldId id="6291" r:id="rId48"/>
    <p:sldId id="6303" r:id="rId49"/>
    <p:sldId id="6292" r:id="rId50"/>
    <p:sldId id="6293" r:id="rId51"/>
    <p:sldId id="6294" r:id="rId52"/>
    <p:sldId id="6295" r:id="rId53"/>
    <p:sldId id="6304" r:id="rId54"/>
    <p:sldId id="6280" r:id="rId55"/>
    <p:sldId id="6305" r:id="rId56"/>
    <p:sldId id="6098" r:id="rId57"/>
    <p:sldId id="6177" r:id="rId58"/>
    <p:sldId id="5798" r:id="rId59"/>
    <p:sldId id="5820" r:id="rId60"/>
    <p:sldId id="5821" r:id="rId61"/>
    <p:sldId id="5822" r:id="rId62"/>
    <p:sldId id="5823" r:id="rId63"/>
    <p:sldId id="6210" r:id="rId64"/>
    <p:sldId id="5824" r:id="rId65"/>
    <p:sldId id="5951" r:id="rId66"/>
    <p:sldId id="5826" r:id="rId67"/>
    <p:sldId id="5825" r:id="rId68"/>
    <p:sldId id="5962" r:id="rId69"/>
    <p:sldId id="5963" r:id="rId70"/>
    <p:sldId id="5964" r:id="rId71"/>
    <p:sldId id="5965" r:id="rId72"/>
    <p:sldId id="5953" r:id="rId73"/>
    <p:sldId id="5954" r:id="rId74"/>
    <p:sldId id="5955" r:id="rId75"/>
    <p:sldId id="5956" r:id="rId76"/>
    <p:sldId id="5957" r:id="rId77"/>
    <p:sldId id="5958" r:id="rId78"/>
    <p:sldId id="5959" r:id="rId79"/>
    <p:sldId id="5795" r:id="rId80"/>
    <p:sldId id="6224" r:id="rId81"/>
    <p:sldId id="6109" r:id="rId82"/>
    <p:sldId id="6105" r:id="rId83"/>
    <p:sldId id="6178" r:id="rId84"/>
    <p:sldId id="6106" r:id="rId85"/>
    <p:sldId id="6179" r:id="rId86"/>
    <p:sldId id="6107" r:id="rId87"/>
    <p:sldId id="6108" r:id="rId88"/>
    <p:sldId id="6180" r:id="rId89"/>
    <p:sldId id="5784" r:id="rId90"/>
    <p:sldId id="6220" r:id="rId91"/>
    <p:sldId id="6082" r:id="rId92"/>
    <p:sldId id="6090" r:id="rId93"/>
    <p:sldId id="6316" r:id="rId94"/>
    <p:sldId id="6083" r:id="rId95"/>
    <p:sldId id="6317" r:id="rId96"/>
    <p:sldId id="6094" r:id="rId97"/>
    <p:sldId id="6084" r:id="rId98"/>
    <p:sldId id="6085" r:id="rId99"/>
    <p:sldId id="6091" r:id="rId100"/>
    <p:sldId id="6092" r:id="rId101"/>
    <p:sldId id="6214" r:id="rId102"/>
    <p:sldId id="6215" r:id="rId103"/>
    <p:sldId id="6221" r:id="rId104"/>
    <p:sldId id="6212" r:id="rId105"/>
    <p:sldId id="6213" r:id="rId106"/>
    <p:sldId id="6086" r:id="rId107"/>
    <p:sldId id="6093" r:id="rId108"/>
    <p:sldId id="6131" r:id="rId109"/>
    <p:sldId id="6216" r:id="rId110"/>
    <p:sldId id="6217" r:id="rId111"/>
    <p:sldId id="6222" r:id="rId112"/>
    <p:sldId id="6087" r:id="rId113"/>
    <p:sldId id="6095" r:id="rId114"/>
    <p:sldId id="6102" r:id="rId115"/>
    <p:sldId id="6218" r:id="rId116"/>
    <p:sldId id="6103" r:id="rId117"/>
    <p:sldId id="6104" r:id="rId118"/>
    <p:sldId id="6219" r:id="rId119"/>
    <p:sldId id="6223" r:id="rId120"/>
    <p:sldId id="6314" r:id="rId121"/>
    <p:sldId id="6111" r:id="rId122"/>
    <p:sldId id="6133" r:id="rId123"/>
    <p:sldId id="6318" r:id="rId124"/>
    <p:sldId id="6132" r:id="rId125"/>
    <p:sldId id="6112" r:id="rId126"/>
    <p:sldId id="6183" r:id="rId127"/>
    <p:sldId id="6181" r:id="rId128"/>
    <p:sldId id="6226" r:id="rId129"/>
    <p:sldId id="6242" r:id="rId130"/>
    <p:sldId id="6235" r:id="rId131"/>
    <p:sldId id="6236" r:id="rId132"/>
    <p:sldId id="6237" r:id="rId133"/>
    <p:sldId id="6238" r:id="rId134"/>
    <p:sldId id="6239" r:id="rId135"/>
    <p:sldId id="6240" r:id="rId136"/>
    <p:sldId id="6241" r:id="rId137"/>
    <p:sldId id="6225" r:id="rId138"/>
    <p:sldId id="6114" r:id="rId139"/>
    <p:sldId id="6227" r:id="rId140"/>
    <p:sldId id="5790" r:id="rId141"/>
    <p:sldId id="6187" r:id="rId142"/>
    <p:sldId id="6188" r:id="rId143"/>
    <p:sldId id="6233" r:id="rId144"/>
    <p:sldId id="6228" r:id="rId145"/>
    <p:sldId id="5785" r:id="rId146"/>
    <p:sldId id="6138" r:id="rId147"/>
    <p:sldId id="6137" r:id="rId148"/>
    <p:sldId id="6134" r:id="rId149"/>
    <p:sldId id="6135" r:id="rId150"/>
    <p:sldId id="6136" r:id="rId151"/>
    <p:sldId id="5786" r:id="rId152"/>
    <p:sldId id="6139" r:id="rId153"/>
    <p:sldId id="6234" r:id="rId154"/>
    <p:sldId id="6254" r:id="rId155"/>
    <p:sldId id="6230" r:id="rId156"/>
    <p:sldId id="6271" r:id="rId157"/>
    <p:sldId id="6319" r:id="rId158"/>
    <p:sldId id="6320" r:id="rId159"/>
    <p:sldId id="6272" r:id="rId160"/>
    <p:sldId id="6231" r:id="rId161"/>
    <p:sldId id="6152" r:id="rId162"/>
    <p:sldId id="6243" r:id="rId163"/>
    <p:sldId id="6154" r:id="rId164"/>
    <p:sldId id="6158" r:id="rId165"/>
    <p:sldId id="6155" r:id="rId166"/>
    <p:sldId id="6156" r:id="rId167"/>
    <p:sldId id="6244" r:id="rId168"/>
    <p:sldId id="6157" r:id="rId169"/>
    <p:sldId id="6164" r:id="rId170"/>
    <p:sldId id="6165" r:id="rId171"/>
    <p:sldId id="6167" r:id="rId172"/>
    <p:sldId id="5788" r:id="rId173"/>
    <p:sldId id="6189" r:id="rId174"/>
    <p:sldId id="6076" r:id="rId175"/>
    <p:sldId id="6276" r:id="rId176"/>
    <p:sldId id="6245" r:id="rId177"/>
    <p:sldId id="6255" r:id="rId178"/>
    <p:sldId id="6198" r:id="rId179"/>
    <p:sldId id="6077" r:id="rId180"/>
    <p:sldId id="6078" r:id="rId181"/>
    <p:sldId id="6232" r:id="rId182"/>
    <p:sldId id="5789" r:id="rId183"/>
    <p:sldId id="6079" r:id="rId184"/>
    <p:sldId id="5792" r:id="rId185"/>
    <p:sldId id="6115" r:id="rId186"/>
    <p:sldId id="6248" r:id="rId187"/>
    <p:sldId id="6121" r:id="rId188"/>
    <p:sldId id="6122" r:id="rId189"/>
    <p:sldId id="6191" r:id="rId190"/>
    <p:sldId id="6119" r:id="rId191"/>
    <p:sldId id="6192" r:id="rId192"/>
    <p:sldId id="6116" r:id="rId193"/>
    <p:sldId id="6193" r:id="rId194"/>
    <p:sldId id="6246" r:id="rId195"/>
    <p:sldId id="6247" r:id="rId196"/>
    <p:sldId id="6249" r:id="rId197"/>
    <p:sldId id="6117" r:id="rId198"/>
    <p:sldId id="6125" r:id="rId199"/>
    <p:sldId id="6126" r:id="rId200"/>
    <p:sldId id="6194" r:id="rId201"/>
    <p:sldId id="6315" r:id="rId202"/>
    <p:sldId id="6141" r:id="rId203"/>
    <p:sldId id="6162" r:id="rId204"/>
    <p:sldId id="6197" r:id="rId205"/>
    <p:sldId id="6250" r:id="rId206"/>
    <p:sldId id="6120" r:id="rId207"/>
    <p:sldId id="6142" r:id="rId208"/>
    <p:sldId id="6252" r:id="rId209"/>
    <p:sldId id="6196" r:id="rId210"/>
    <p:sldId id="6251" r:id="rId211"/>
    <p:sldId id="6118" r:id="rId212"/>
    <p:sldId id="5967" r:id="rId213"/>
    <p:sldId id="6306" r:id="rId214"/>
    <p:sldId id="6307" r:id="rId215"/>
    <p:sldId id="6277" r:id="rId216"/>
    <p:sldId id="6309" r:id="rId217"/>
    <p:sldId id="6269" r:id="rId218"/>
    <p:sldId id="6268" r:id="rId219"/>
    <p:sldId id="6253" r:id="rId220"/>
    <p:sldId id="5960" r:id="rId221"/>
    <p:sldId id="6096" r:id="rId222"/>
    <p:sldId id="6100" r:id="rId223"/>
    <p:sldId id="6101" r:id="rId224"/>
    <p:sldId id="6146" r:id="rId225"/>
    <p:sldId id="6150" r:id="rId226"/>
    <p:sldId id="6151" r:id="rId227"/>
    <p:sldId id="6147" r:id="rId228"/>
    <p:sldId id="6270" r:id="rId229"/>
    <p:sldId id="6148" r:id="rId230"/>
    <p:sldId id="6273" r:id="rId231"/>
    <p:sldId id="6266" r:id="rId232"/>
    <p:sldId id="6257" r:id="rId233"/>
    <p:sldId id="6267" r:id="rId234"/>
    <p:sldId id="6258" r:id="rId235"/>
    <p:sldId id="6259" r:id="rId236"/>
    <p:sldId id="6260" r:id="rId237"/>
    <p:sldId id="6262" r:id="rId238"/>
    <p:sldId id="6263" r:id="rId239"/>
    <p:sldId id="6261" r:id="rId240"/>
    <p:sldId id="6264" r:id="rId241"/>
    <p:sldId id="6265" r:id="rId242"/>
    <p:sldId id="5817" r:id="rId243"/>
    <p:sldId id="6129" r:id="rId244"/>
    <p:sldId id="6130" r:id="rId245"/>
    <p:sldId id="6205" r:id="rId246"/>
    <p:sldId id="6207" r:id="rId247"/>
    <p:sldId id="5797" r:id="rId248"/>
    <p:sldId id="5810" r:id="rId249"/>
    <p:sldId id="6143" r:id="rId250"/>
    <p:sldId id="6153" r:id="rId251"/>
    <p:sldId id="6321" r:id="rId252"/>
    <p:sldId id="6322" r:id="rId2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89E1EB-BED1-4E9D-8B6B-4D846A481CA3}">
          <p14:sldIdLst>
            <p14:sldId id="5783"/>
            <p14:sldId id="6323"/>
            <p14:sldId id="6312"/>
            <p14:sldId id="5972"/>
            <p14:sldId id="6310"/>
            <p14:sldId id="6123"/>
            <p14:sldId id="6128"/>
            <p14:sldId id="6127"/>
            <p14:sldId id="360"/>
            <p14:sldId id="6081"/>
            <p14:sldId id="6199"/>
            <p14:sldId id="6169"/>
          </p14:sldIdLst>
        </p14:section>
        <p14:section name="Examples" id="{2F39B4B0-A33F-4A65-A19A-B507CE8DA0B1}">
          <p14:sldIdLst>
            <p14:sldId id="5794"/>
            <p14:sldId id="6173"/>
            <p14:sldId id="6275"/>
            <p14:sldId id="6274"/>
            <p14:sldId id="5796"/>
            <p14:sldId id="6201"/>
            <p14:sldId id="6313"/>
            <p14:sldId id="6202"/>
            <p14:sldId id="6203"/>
            <p14:sldId id="6204"/>
            <p14:sldId id="6170"/>
            <p14:sldId id="6208"/>
            <p14:sldId id="5806"/>
            <p14:sldId id="6171"/>
            <p14:sldId id="6206"/>
            <p14:sldId id="6172"/>
            <p14:sldId id="5800"/>
            <p14:sldId id="6174"/>
            <p14:sldId id="6176"/>
            <p14:sldId id="6175"/>
            <p14:sldId id="5969"/>
            <p14:sldId id="5971"/>
            <p14:sldId id="6163"/>
            <p14:sldId id="5812"/>
            <p14:sldId id="6110"/>
            <p14:sldId id="5815"/>
            <p14:sldId id="5816"/>
            <p14:sldId id="6209"/>
            <p14:sldId id="5802"/>
            <p14:sldId id="6278"/>
            <p14:sldId id="6099"/>
            <p14:sldId id="6279"/>
            <p14:sldId id="6281"/>
            <p14:sldId id="6282"/>
            <p14:sldId id="6291"/>
            <p14:sldId id="6303"/>
            <p14:sldId id="6292"/>
            <p14:sldId id="6293"/>
            <p14:sldId id="6294"/>
            <p14:sldId id="6295"/>
            <p14:sldId id="6304"/>
            <p14:sldId id="6280"/>
            <p14:sldId id="6305"/>
            <p14:sldId id="6098"/>
            <p14:sldId id="6177"/>
            <p14:sldId id="5798"/>
            <p14:sldId id="5820"/>
            <p14:sldId id="5821"/>
            <p14:sldId id="5822"/>
            <p14:sldId id="5823"/>
            <p14:sldId id="6210"/>
            <p14:sldId id="5824"/>
            <p14:sldId id="5951"/>
            <p14:sldId id="5826"/>
            <p14:sldId id="5825"/>
            <p14:sldId id="5962"/>
            <p14:sldId id="5963"/>
            <p14:sldId id="5964"/>
            <p14:sldId id="5965"/>
            <p14:sldId id="5953"/>
            <p14:sldId id="5954"/>
            <p14:sldId id="5955"/>
            <p14:sldId id="5956"/>
            <p14:sldId id="5957"/>
            <p14:sldId id="5958"/>
            <p14:sldId id="5959"/>
          </p14:sldIdLst>
        </p14:section>
        <p14:section name="Computing Features" id="{BA6FE73E-F2BD-4119-9500-555622A37695}">
          <p14:sldIdLst>
            <p14:sldId id="5795"/>
            <p14:sldId id="6224"/>
            <p14:sldId id="6109"/>
            <p14:sldId id="6105"/>
            <p14:sldId id="6178"/>
            <p14:sldId id="6106"/>
            <p14:sldId id="6179"/>
            <p14:sldId id="6107"/>
            <p14:sldId id="6108"/>
            <p14:sldId id="6180"/>
            <p14:sldId id="5784"/>
            <p14:sldId id="6220"/>
            <p14:sldId id="6082"/>
            <p14:sldId id="6090"/>
            <p14:sldId id="6316"/>
            <p14:sldId id="6083"/>
            <p14:sldId id="6317"/>
            <p14:sldId id="6094"/>
            <p14:sldId id="6084"/>
            <p14:sldId id="6085"/>
            <p14:sldId id="6091"/>
            <p14:sldId id="6092"/>
            <p14:sldId id="6214"/>
            <p14:sldId id="6215"/>
            <p14:sldId id="6221"/>
            <p14:sldId id="6212"/>
            <p14:sldId id="6213"/>
            <p14:sldId id="6086"/>
            <p14:sldId id="6093"/>
            <p14:sldId id="6131"/>
            <p14:sldId id="6216"/>
            <p14:sldId id="6217"/>
            <p14:sldId id="6222"/>
            <p14:sldId id="6087"/>
            <p14:sldId id="6095"/>
            <p14:sldId id="6102"/>
            <p14:sldId id="6218"/>
            <p14:sldId id="6103"/>
            <p14:sldId id="6104"/>
            <p14:sldId id="6219"/>
            <p14:sldId id="6223"/>
            <p14:sldId id="6314"/>
            <p14:sldId id="6111"/>
            <p14:sldId id="6133"/>
            <p14:sldId id="6318"/>
            <p14:sldId id="6132"/>
            <p14:sldId id="6112"/>
            <p14:sldId id="6183"/>
            <p14:sldId id="6181"/>
            <p14:sldId id="6226"/>
            <p14:sldId id="6242"/>
            <p14:sldId id="6235"/>
            <p14:sldId id="6236"/>
            <p14:sldId id="6237"/>
            <p14:sldId id="6238"/>
            <p14:sldId id="6239"/>
            <p14:sldId id="6240"/>
            <p14:sldId id="6241"/>
            <p14:sldId id="6225"/>
            <p14:sldId id="6114"/>
            <p14:sldId id="6227"/>
            <p14:sldId id="5790"/>
            <p14:sldId id="6187"/>
            <p14:sldId id="6188"/>
            <p14:sldId id="6233"/>
            <p14:sldId id="6228"/>
            <p14:sldId id="5785"/>
            <p14:sldId id="6138"/>
            <p14:sldId id="6137"/>
            <p14:sldId id="6134"/>
            <p14:sldId id="6135"/>
            <p14:sldId id="6136"/>
            <p14:sldId id="5786"/>
            <p14:sldId id="6139"/>
            <p14:sldId id="6234"/>
            <p14:sldId id="6254"/>
            <p14:sldId id="6230"/>
            <p14:sldId id="6271"/>
            <p14:sldId id="6319"/>
            <p14:sldId id="6320"/>
            <p14:sldId id="6272"/>
            <p14:sldId id="6231"/>
            <p14:sldId id="6152"/>
            <p14:sldId id="6243"/>
            <p14:sldId id="6154"/>
            <p14:sldId id="6158"/>
            <p14:sldId id="6155"/>
            <p14:sldId id="6156"/>
            <p14:sldId id="6244"/>
            <p14:sldId id="6157"/>
            <p14:sldId id="6164"/>
            <p14:sldId id="6165"/>
            <p14:sldId id="6167"/>
            <p14:sldId id="5788"/>
            <p14:sldId id="6189"/>
            <p14:sldId id="6076"/>
            <p14:sldId id="6276"/>
            <p14:sldId id="6245"/>
            <p14:sldId id="6255"/>
            <p14:sldId id="6198"/>
            <p14:sldId id="6077"/>
            <p14:sldId id="6078"/>
            <p14:sldId id="6232"/>
            <p14:sldId id="5789"/>
            <p14:sldId id="6079"/>
          </p14:sldIdLst>
        </p14:section>
        <p14:section name="Selecting Features" id="{B304D15C-0F17-4076-92E6-81A3BD260775}">
          <p14:sldIdLst>
            <p14:sldId id="5792"/>
            <p14:sldId id="6115"/>
            <p14:sldId id="6248"/>
            <p14:sldId id="6121"/>
            <p14:sldId id="6122"/>
            <p14:sldId id="6191"/>
            <p14:sldId id="6119"/>
            <p14:sldId id="6192"/>
            <p14:sldId id="6116"/>
            <p14:sldId id="6193"/>
            <p14:sldId id="6246"/>
            <p14:sldId id="6247"/>
            <p14:sldId id="6249"/>
            <p14:sldId id="6117"/>
            <p14:sldId id="6125"/>
            <p14:sldId id="6126"/>
            <p14:sldId id="6194"/>
            <p14:sldId id="6315"/>
            <p14:sldId id="6141"/>
            <p14:sldId id="6162"/>
            <p14:sldId id="6197"/>
            <p14:sldId id="6250"/>
            <p14:sldId id="6120"/>
            <p14:sldId id="6142"/>
            <p14:sldId id="6252"/>
            <p14:sldId id="6196"/>
            <p14:sldId id="6251"/>
            <p14:sldId id="6118"/>
          </p14:sldIdLst>
        </p14:section>
        <p14:section name="Multiprocessing" id="{4EEF3050-8FB8-444D-AEC3-359A6F9337D8}">
          <p14:sldIdLst>
            <p14:sldId id="5967"/>
            <p14:sldId id="6306"/>
            <p14:sldId id="6307"/>
            <p14:sldId id="6277"/>
            <p14:sldId id="6309"/>
            <p14:sldId id="6269"/>
          </p14:sldIdLst>
        </p14:section>
        <p14:section name="Conclusion" id="{33C92282-EA86-4EFF-8509-82F4220EF693}">
          <p14:sldIdLst>
            <p14:sldId id="6268"/>
            <p14:sldId id="6253"/>
          </p14:sldIdLst>
        </p14:section>
        <p14:section name="Extra Slides" id="{7A6FE913-612B-4B6B-9A82-7C67B359E4DB}">
          <p14:sldIdLst>
            <p14:sldId id="5960"/>
            <p14:sldId id="6096"/>
            <p14:sldId id="6100"/>
            <p14:sldId id="6101"/>
            <p14:sldId id="6146"/>
            <p14:sldId id="6150"/>
            <p14:sldId id="6151"/>
            <p14:sldId id="6147"/>
            <p14:sldId id="6270"/>
            <p14:sldId id="6148"/>
            <p14:sldId id="6273"/>
            <p14:sldId id="6266"/>
            <p14:sldId id="6257"/>
            <p14:sldId id="6267"/>
            <p14:sldId id="6258"/>
            <p14:sldId id="6259"/>
            <p14:sldId id="6260"/>
            <p14:sldId id="6262"/>
            <p14:sldId id="6263"/>
            <p14:sldId id="6261"/>
            <p14:sldId id="6264"/>
            <p14:sldId id="6265"/>
            <p14:sldId id="5817"/>
            <p14:sldId id="6129"/>
            <p14:sldId id="6130"/>
            <p14:sldId id="6205"/>
            <p14:sldId id="6207"/>
            <p14:sldId id="5797"/>
            <p14:sldId id="5810"/>
            <p14:sldId id="6143"/>
            <p14:sldId id="6153"/>
            <p14:sldId id="6321"/>
            <p14:sldId id="6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3DAF7B-6E3B-4DF6-A531-07C10F05997F}" v="232" dt="2024-07-14T07:34:21.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00" y="116"/>
      </p:cViewPr>
      <p:guideLst/>
    </p:cSldViewPr>
  </p:slideViewPr>
  <p:notesTextViewPr>
    <p:cViewPr>
      <p:scale>
        <a:sx n="1" d="1"/>
        <a:sy n="1" d="1"/>
      </p:scale>
      <p:origin x="0" y="0"/>
    </p:cViewPr>
  </p:notesTextViewPr>
  <p:sorterViewPr>
    <p:cViewPr varScale="1">
      <p:scale>
        <a:sx n="100" d="100"/>
        <a:sy n="100" d="100"/>
      </p:scale>
      <p:origin x="0" y="-332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microsoft.com/office/2016/11/relationships/changesInfo" Target="changesInfos/changesInfo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microsoft.com/office/2015/10/relationships/revisionInfo" Target="revisionInfo.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Davy Zoonekynd" userId="9b657ceb-2c2e-465a-9d3d-eec3e4197458" providerId="ADAL" clId="{E9A1D036-8E3C-4D1B-9968-F4CA4BF4F4C6}"/>
    <pc:docChg chg="undo custSel addSld delSld modSld sldOrd">
      <pc:chgData name="Vincent Davy Zoonekynd" userId="9b657ceb-2c2e-465a-9d3d-eec3e4197458" providerId="ADAL" clId="{E9A1D036-8E3C-4D1B-9968-F4CA4BF4F4C6}" dt="2024-05-02T11:49:24.175" v="4248" actId="20577"/>
      <pc:docMkLst>
        <pc:docMk/>
      </pc:docMkLst>
      <pc:sldChg chg="modSp mod">
        <pc:chgData name="Vincent Davy Zoonekynd" userId="9b657ceb-2c2e-465a-9d3d-eec3e4197458" providerId="ADAL" clId="{E9A1D036-8E3C-4D1B-9968-F4CA4BF4F4C6}" dt="2024-05-02T06:54:57.208" v="2232" actId="20577"/>
        <pc:sldMkLst>
          <pc:docMk/>
          <pc:sldMk cId="1518148126" sldId="360"/>
        </pc:sldMkLst>
        <pc:spChg chg="mod">
          <ac:chgData name="Vincent Davy Zoonekynd" userId="9b657ceb-2c2e-465a-9d3d-eec3e4197458" providerId="ADAL" clId="{E9A1D036-8E3C-4D1B-9968-F4CA4BF4F4C6}" dt="2024-05-02T06:54:57.208" v="2232" actId="20577"/>
          <ac:spMkLst>
            <pc:docMk/>
            <pc:sldMk cId="1518148126" sldId="360"/>
            <ac:spMk id="3" creationId="{F3DA54BA-88A0-C970-A3C2-C7273CDFF322}"/>
          </ac:spMkLst>
        </pc:spChg>
      </pc:sldChg>
      <pc:sldChg chg="modSp mod ord">
        <pc:chgData name="Vincent Davy Zoonekynd" userId="9b657ceb-2c2e-465a-9d3d-eec3e4197458" providerId="ADAL" clId="{E9A1D036-8E3C-4D1B-9968-F4CA4BF4F4C6}" dt="2024-05-02T09:40:20.974" v="3177" actId="20577"/>
        <pc:sldMkLst>
          <pc:docMk/>
          <pc:sldMk cId="2579001176" sldId="5788"/>
        </pc:sldMkLst>
        <pc:spChg chg="mod">
          <ac:chgData name="Vincent Davy Zoonekynd" userId="9b657ceb-2c2e-465a-9d3d-eec3e4197458" providerId="ADAL" clId="{E9A1D036-8E3C-4D1B-9968-F4CA4BF4F4C6}" dt="2024-05-02T09:40:20.974" v="3177" actId="20577"/>
          <ac:spMkLst>
            <pc:docMk/>
            <pc:sldMk cId="2579001176" sldId="5788"/>
            <ac:spMk id="3" creationId="{C19940BC-1F82-1DEF-0786-7810219F42F4}"/>
          </ac:spMkLst>
        </pc:spChg>
      </pc:sldChg>
      <pc:sldChg chg="modSp mod">
        <pc:chgData name="Vincent Davy Zoonekynd" userId="9b657ceb-2c2e-465a-9d3d-eec3e4197458" providerId="ADAL" clId="{E9A1D036-8E3C-4D1B-9968-F4CA4BF4F4C6}" dt="2024-05-02T10:59:22.885" v="3774"/>
        <pc:sldMkLst>
          <pc:docMk/>
          <pc:sldMk cId="1392785763" sldId="5790"/>
        </pc:sldMkLst>
        <pc:spChg chg="ord">
          <ac:chgData name="Vincent Davy Zoonekynd" userId="9b657ceb-2c2e-465a-9d3d-eec3e4197458" providerId="ADAL" clId="{E9A1D036-8E3C-4D1B-9968-F4CA4BF4F4C6}" dt="2024-05-02T10:59:13.280" v="3770" actId="167"/>
          <ac:spMkLst>
            <pc:docMk/>
            <pc:sldMk cId="1392785763" sldId="5790"/>
            <ac:spMk id="3" creationId="{ED686023-44B0-A1E0-01B2-0AEBC6ED851A}"/>
          </ac:spMkLst>
        </pc:spChg>
        <pc:spChg chg="mod">
          <ac:chgData name="Vincent Davy Zoonekynd" userId="9b657ceb-2c2e-465a-9d3d-eec3e4197458" providerId="ADAL" clId="{E9A1D036-8E3C-4D1B-9968-F4CA4BF4F4C6}" dt="2024-05-02T10:59:22.885" v="3774"/>
          <ac:spMkLst>
            <pc:docMk/>
            <pc:sldMk cId="1392785763" sldId="5790"/>
            <ac:spMk id="4" creationId="{40A9F89E-6109-C121-E21D-BC12ECAC6765}"/>
          </ac:spMkLst>
        </pc:spChg>
      </pc:sldChg>
      <pc:sldChg chg="modSp mod">
        <pc:chgData name="Vincent Davy Zoonekynd" userId="9b657ceb-2c2e-465a-9d3d-eec3e4197458" providerId="ADAL" clId="{E9A1D036-8E3C-4D1B-9968-F4CA4BF4F4C6}" dt="2024-05-02T09:35:51.298" v="3012" actId="20577"/>
        <pc:sldMkLst>
          <pc:docMk/>
          <pc:sldMk cId="2538951962" sldId="5791"/>
        </pc:sldMkLst>
        <pc:spChg chg="mod">
          <ac:chgData name="Vincent Davy Zoonekynd" userId="9b657ceb-2c2e-465a-9d3d-eec3e4197458" providerId="ADAL" clId="{E9A1D036-8E3C-4D1B-9968-F4CA4BF4F4C6}" dt="2024-05-02T09:35:51.298" v="3012" actId="20577"/>
          <ac:spMkLst>
            <pc:docMk/>
            <pc:sldMk cId="2538951962" sldId="5791"/>
            <ac:spMk id="3" creationId="{06207346-FDFE-2AA6-FB94-766AC32F4DE0}"/>
          </ac:spMkLst>
        </pc:spChg>
      </pc:sldChg>
      <pc:sldChg chg="addSp delSp modSp new mod ord">
        <pc:chgData name="Vincent Davy Zoonekynd" userId="9b657ceb-2c2e-465a-9d3d-eec3e4197458" providerId="ADAL" clId="{E9A1D036-8E3C-4D1B-9968-F4CA4BF4F4C6}" dt="2024-04-17T14:48:08.709" v="1360" actId="20577"/>
        <pc:sldMkLst>
          <pc:docMk/>
          <pc:sldMk cId="4174055949" sldId="5793"/>
        </pc:sldMkLst>
        <pc:spChg chg="mod">
          <ac:chgData name="Vincent Davy Zoonekynd" userId="9b657ceb-2c2e-465a-9d3d-eec3e4197458" providerId="ADAL" clId="{E9A1D036-8E3C-4D1B-9968-F4CA4BF4F4C6}" dt="2024-04-17T08:04:09.710" v="19" actId="20577"/>
          <ac:spMkLst>
            <pc:docMk/>
            <pc:sldMk cId="4174055949" sldId="5793"/>
            <ac:spMk id="2" creationId="{98FDD768-B7E3-6723-FF5D-75CB20C1C280}"/>
          </ac:spMkLst>
        </pc:spChg>
        <pc:spChg chg="del">
          <ac:chgData name="Vincent Davy Zoonekynd" userId="9b657ceb-2c2e-465a-9d3d-eec3e4197458" providerId="ADAL" clId="{E9A1D036-8E3C-4D1B-9968-F4CA4BF4F4C6}" dt="2024-04-17T08:04:13.939" v="20" actId="478"/>
          <ac:spMkLst>
            <pc:docMk/>
            <pc:sldMk cId="4174055949" sldId="5793"/>
            <ac:spMk id="3" creationId="{AF401FBC-7595-8E15-DC4D-B67EDE9CB881}"/>
          </ac:spMkLst>
        </pc:spChg>
        <pc:spChg chg="add mod">
          <ac:chgData name="Vincent Davy Zoonekynd" userId="9b657ceb-2c2e-465a-9d3d-eec3e4197458" providerId="ADAL" clId="{E9A1D036-8E3C-4D1B-9968-F4CA4BF4F4C6}" dt="2024-04-17T08:11:12.118" v="215" actId="1036"/>
          <ac:spMkLst>
            <pc:docMk/>
            <pc:sldMk cId="4174055949" sldId="5793"/>
            <ac:spMk id="5" creationId="{8134731D-38B9-D6D4-980D-479CBE7B7012}"/>
          </ac:spMkLst>
        </pc:spChg>
        <pc:spChg chg="add mod">
          <ac:chgData name="Vincent Davy Zoonekynd" userId="9b657ceb-2c2e-465a-9d3d-eec3e4197458" providerId="ADAL" clId="{E9A1D036-8E3C-4D1B-9968-F4CA4BF4F4C6}" dt="2024-04-17T08:11:12.118" v="215" actId="1036"/>
          <ac:spMkLst>
            <pc:docMk/>
            <pc:sldMk cId="4174055949" sldId="5793"/>
            <ac:spMk id="6" creationId="{F93ACDD2-42BF-18B9-49DC-155C92F21B56}"/>
          </ac:spMkLst>
        </pc:spChg>
        <pc:spChg chg="add mod">
          <ac:chgData name="Vincent Davy Zoonekynd" userId="9b657ceb-2c2e-465a-9d3d-eec3e4197458" providerId="ADAL" clId="{E9A1D036-8E3C-4D1B-9968-F4CA4BF4F4C6}" dt="2024-04-17T08:11:29.209" v="240" actId="1038"/>
          <ac:spMkLst>
            <pc:docMk/>
            <pc:sldMk cId="4174055949" sldId="5793"/>
            <ac:spMk id="7" creationId="{8D8768DD-E412-16A3-9A97-59B2E55B92F2}"/>
          </ac:spMkLst>
        </pc:spChg>
        <pc:spChg chg="add mod">
          <ac:chgData name="Vincent Davy Zoonekynd" userId="9b657ceb-2c2e-465a-9d3d-eec3e4197458" providerId="ADAL" clId="{E9A1D036-8E3C-4D1B-9968-F4CA4BF4F4C6}" dt="2024-04-17T08:11:12.118" v="215" actId="1036"/>
          <ac:spMkLst>
            <pc:docMk/>
            <pc:sldMk cId="4174055949" sldId="5793"/>
            <ac:spMk id="9" creationId="{37A81955-49FD-68F0-3F5C-0FFDDED7914C}"/>
          </ac:spMkLst>
        </pc:spChg>
        <pc:spChg chg="add mod">
          <ac:chgData name="Vincent Davy Zoonekynd" userId="9b657ceb-2c2e-465a-9d3d-eec3e4197458" providerId="ADAL" clId="{E9A1D036-8E3C-4D1B-9968-F4CA4BF4F4C6}" dt="2024-04-17T14:48:08.709" v="1360" actId="20577"/>
          <ac:spMkLst>
            <pc:docMk/>
            <pc:sldMk cId="4174055949" sldId="5793"/>
            <ac:spMk id="10" creationId="{3FB68ACE-8262-7DCF-DCD9-5994B22F5CCC}"/>
          </ac:spMkLst>
        </pc:spChg>
        <pc:cxnChg chg="add mod">
          <ac:chgData name="Vincent Davy Zoonekynd" userId="9b657ceb-2c2e-465a-9d3d-eec3e4197458" providerId="ADAL" clId="{E9A1D036-8E3C-4D1B-9968-F4CA4BF4F4C6}" dt="2024-04-17T08:11:29.209" v="240" actId="1038"/>
          <ac:cxnSpMkLst>
            <pc:docMk/>
            <pc:sldMk cId="4174055949" sldId="5793"/>
            <ac:cxnSpMk id="4" creationId="{02B89A4E-BAE4-D4E2-6D49-56656B7EAFF7}"/>
          </ac:cxnSpMkLst>
        </pc:cxnChg>
        <pc:cxnChg chg="add mod">
          <ac:chgData name="Vincent Davy Zoonekynd" userId="9b657ceb-2c2e-465a-9d3d-eec3e4197458" providerId="ADAL" clId="{E9A1D036-8E3C-4D1B-9968-F4CA4BF4F4C6}" dt="2024-04-17T08:11:56.595" v="242" actId="692"/>
          <ac:cxnSpMkLst>
            <pc:docMk/>
            <pc:sldMk cId="4174055949" sldId="5793"/>
            <ac:cxnSpMk id="8" creationId="{8751A244-34DF-3889-3BCB-6B1BB7579642}"/>
          </ac:cxnSpMkLst>
        </pc:cxnChg>
      </pc:sldChg>
      <pc:sldChg chg="modSp add mod">
        <pc:chgData name="Vincent Davy Zoonekynd" userId="9b657ceb-2c2e-465a-9d3d-eec3e4197458" providerId="ADAL" clId="{E9A1D036-8E3C-4D1B-9968-F4CA4BF4F4C6}" dt="2024-04-17T08:13:23.672" v="262" actId="20577"/>
        <pc:sldMkLst>
          <pc:docMk/>
          <pc:sldMk cId="1998094137" sldId="5794"/>
        </pc:sldMkLst>
        <pc:spChg chg="mod">
          <ac:chgData name="Vincent Davy Zoonekynd" userId="9b657ceb-2c2e-465a-9d3d-eec3e4197458" providerId="ADAL" clId="{E9A1D036-8E3C-4D1B-9968-F4CA4BF4F4C6}" dt="2024-04-17T08:13:23.672" v="262" actId="20577"/>
          <ac:spMkLst>
            <pc:docMk/>
            <pc:sldMk cId="1998094137" sldId="5794"/>
            <ac:spMk id="4" creationId="{610664E5-6276-E57B-536C-250E530CFD11}"/>
          </ac:spMkLst>
        </pc:spChg>
      </pc:sldChg>
      <pc:sldChg chg="modSp add mod">
        <pc:chgData name="Vincent Davy Zoonekynd" userId="9b657ceb-2c2e-465a-9d3d-eec3e4197458" providerId="ADAL" clId="{E9A1D036-8E3C-4D1B-9968-F4CA4BF4F4C6}" dt="2024-04-17T08:13:32.622" v="271" actId="20577"/>
        <pc:sldMkLst>
          <pc:docMk/>
          <pc:sldMk cId="3381876791" sldId="5795"/>
        </pc:sldMkLst>
        <pc:spChg chg="mod">
          <ac:chgData name="Vincent Davy Zoonekynd" userId="9b657ceb-2c2e-465a-9d3d-eec3e4197458" providerId="ADAL" clId="{E9A1D036-8E3C-4D1B-9968-F4CA4BF4F4C6}" dt="2024-04-17T08:13:32.622" v="271" actId="20577"/>
          <ac:spMkLst>
            <pc:docMk/>
            <pc:sldMk cId="3381876791" sldId="5795"/>
            <ac:spMk id="4" creationId="{610664E5-6276-E57B-536C-250E530CFD11}"/>
          </ac:spMkLst>
        </pc:spChg>
      </pc:sldChg>
      <pc:sldChg chg="delSp modSp new mod">
        <pc:chgData name="Vincent Davy Zoonekynd" userId="9b657ceb-2c2e-465a-9d3d-eec3e4197458" providerId="ADAL" clId="{E9A1D036-8E3C-4D1B-9968-F4CA4BF4F4C6}" dt="2024-05-02T10:04:51.636" v="3286" actId="20577"/>
        <pc:sldMkLst>
          <pc:docMk/>
          <pc:sldMk cId="175922299" sldId="5796"/>
        </pc:sldMkLst>
        <pc:spChg chg="mod">
          <ac:chgData name="Vincent Davy Zoonekynd" userId="9b657ceb-2c2e-465a-9d3d-eec3e4197458" providerId="ADAL" clId="{E9A1D036-8E3C-4D1B-9968-F4CA4BF4F4C6}" dt="2024-04-17T08:14:19.402" v="279" actId="20577"/>
          <ac:spMkLst>
            <pc:docMk/>
            <pc:sldMk cId="175922299" sldId="5796"/>
            <ac:spMk id="2" creationId="{BF779CCC-BF21-A70B-9A40-9577FBA5DD46}"/>
          </ac:spMkLst>
        </pc:spChg>
        <pc:spChg chg="mod">
          <ac:chgData name="Vincent Davy Zoonekynd" userId="9b657ceb-2c2e-465a-9d3d-eec3e4197458" providerId="ADAL" clId="{E9A1D036-8E3C-4D1B-9968-F4CA4BF4F4C6}" dt="2024-05-02T10:04:51.636" v="3286" actId="20577"/>
          <ac:spMkLst>
            <pc:docMk/>
            <pc:sldMk cId="175922299" sldId="5796"/>
            <ac:spMk id="3" creationId="{D023B97E-CA3B-F6C1-1415-C20B3EE41C81}"/>
          </ac:spMkLst>
        </pc:spChg>
        <pc:spChg chg="del">
          <ac:chgData name="Vincent Davy Zoonekynd" userId="9b657ceb-2c2e-465a-9d3d-eec3e4197458" providerId="ADAL" clId="{E9A1D036-8E3C-4D1B-9968-F4CA4BF4F4C6}" dt="2024-05-02T10:04:49.205" v="3285" actId="478"/>
          <ac:spMkLst>
            <pc:docMk/>
            <pc:sldMk cId="175922299" sldId="5796"/>
            <ac:spMk id="5" creationId="{76D2CC72-CDBA-B8DE-1BAF-3BF69D2A8F46}"/>
          </ac:spMkLst>
        </pc:spChg>
        <pc:picChg chg="del mod">
          <ac:chgData name="Vincent Davy Zoonekynd" userId="9b657ceb-2c2e-465a-9d3d-eec3e4197458" providerId="ADAL" clId="{E9A1D036-8E3C-4D1B-9968-F4CA4BF4F4C6}" dt="2024-05-02T10:04:49.205" v="3285" actId="478"/>
          <ac:picMkLst>
            <pc:docMk/>
            <pc:sldMk cId="175922299" sldId="5796"/>
            <ac:picMk id="1026" creationId="{F2CBAB71-76EB-93C5-31D3-EC340CBE49D5}"/>
          </ac:picMkLst>
        </pc:picChg>
        <pc:picChg chg="del">
          <ac:chgData name="Vincent Davy Zoonekynd" userId="9b657ceb-2c2e-465a-9d3d-eec3e4197458" providerId="ADAL" clId="{E9A1D036-8E3C-4D1B-9968-F4CA4BF4F4C6}" dt="2024-05-02T10:04:49.205" v="3285" actId="478"/>
          <ac:picMkLst>
            <pc:docMk/>
            <pc:sldMk cId="175922299" sldId="5796"/>
            <ac:picMk id="1028" creationId="{2CF8B426-A157-FB41-13B6-87CB3BA6450C}"/>
          </ac:picMkLst>
        </pc:picChg>
        <pc:cxnChg chg="del">
          <ac:chgData name="Vincent Davy Zoonekynd" userId="9b657ceb-2c2e-465a-9d3d-eec3e4197458" providerId="ADAL" clId="{E9A1D036-8E3C-4D1B-9968-F4CA4BF4F4C6}" dt="2024-05-02T10:04:49.205" v="3285" actId="478"/>
          <ac:cxnSpMkLst>
            <pc:docMk/>
            <pc:sldMk cId="175922299" sldId="5796"/>
            <ac:cxnSpMk id="4" creationId="{F15F4CDA-237A-606F-E888-8D9ED1BCA345}"/>
          </ac:cxnSpMkLst>
        </pc:cxnChg>
      </pc:sldChg>
      <pc:sldChg chg="addSp modSp new mod">
        <pc:chgData name="Vincent Davy Zoonekynd" userId="9b657ceb-2c2e-465a-9d3d-eec3e4197458" providerId="ADAL" clId="{E9A1D036-8E3C-4D1B-9968-F4CA4BF4F4C6}" dt="2024-04-17T14:45:20.713" v="1339" actId="1038"/>
        <pc:sldMkLst>
          <pc:docMk/>
          <pc:sldMk cId="2515428845" sldId="5797"/>
        </pc:sldMkLst>
        <pc:spChg chg="mod">
          <ac:chgData name="Vincent Davy Zoonekynd" userId="9b657ceb-2c2e-465a-9d3d-eec3e4197458" providerId="ADAL" clId="{E9A1D036-8E3C-4D1B-9968-F4CA4BF4F4C6}" dt="2024-04-17T14:43:07.433" v="1223" actId="1076"/>
          <ac:spMkLst>
            <pc:docMk/>
            <pc:sldMk cId="2515428845" sldId="5797"/>
            <ac:spMk id="2" creationId="{1BDB8932-EB5C-DC35-6F52-B8421ED5BC54}"/>
          </ac:spMkLst>
        </pc:spChg>
        <pc:spChg chg="mod">
          <ac:chgData name="Vincent Davy Zoonekynd" userId="9b657ceb-2c2e-465a-9d3d-eec3e4197458" providerId="ADAL" clId="{E9A1D036-8E3C-4D1B-9968-F4CA4BF4F4C6}" dt="2024-04-17T08:18:13.367" v="589" actId="20577"/>
          <ac:spMkLst>
            <pc:docMk/>
            <pc:sldMk cId="2515428845" sldId="5797"/>
            <ac:spMk id="3" creationId="{28468925-C5DF-542E-DF3D-A185C7483AD1}"/>
          </ac:spMkLst>
        </pc:spChg>
        <pc:picChg chg="add mod">
          <ac:chgData name="Vincent Davy Zoonekynd" userId="9b657ceb-2c2e-465a-9d3d-eec3e4197458" providerId="ADAL" clId="{E9A1D036-8E3C-4D1B-9968-F4CA4BF4F4C6}" dt="2024-04-17T14:45:20.713" v="1339" actId="1038"/>
          <ac:picMkLst>
            <pc:docMk/>
            <pc:sldMk cId="2515428845" sldId="5797"/>
            <ac:picMk id="5" creationId="{9BC18152-274E-341B-B48B-DD79E96812C5}"/>
          </ac:picMkLst>
        </pc:picChg>
        <pc:picChg chg="add mod">
          <ac:chgData name="Vincent Davy Zoonekynd" userId="9b657ceb-2c2e-465a-9d3d-eec3e4197458" providerId="ADAL" clId="{E9A1D036-8E3C-4D1B-9968-F4CA4BF4F4C6}" dt="2024-04-17T14:44:15.764" v="1337" actId="1036"/>
          <ac:picMkLst>
            <pc:docMk/>
            <pc:sldMk cId="2515428845" sldId="5797"/>
            <ac:picMk id="7" creationId="{F23B1F99-D8BF-04D6-A771-B9B0B77F1FBB}"/>
          </ac:picMkLst>
        </pc:picChg>
        <pc:picChg chg="add mod ord">
          <ac:chgData name="Vincent Davy Zoonekynd" userId="9b657ceb-2c2e-465a-9d3d-eec3e4197458" providerId="ADAL" clId="{E9A1D036-8E3C-4D1B-9968-F4CA4BF4F4C6}" dt="2024-04-17T14:45:13.159" v="1338" actId="167"/>
          <ac:picMkLst>
            <pc:docMk/>
            <pc:sldMk cId="2515428845" sldId="5797"/>
            <ac:picMk id="9" creationId="{E88917F6-907E-CB4B-9AE5-0020380F4FB3}"/>
          </ac:picMkLst>
        </pc:picChg>
      </pc:sldChg>
      <pc:sldChg chg="modSp new mod ord">
        <pc:chgData name="Vincent Davy Zoonekynd" userId="9b657ceb-2c2e-465a-9d3d-eec3e4197458" providerId="ADAL" clId="{E9A1D036-8E3C-4D1B-9968-F4CA4BF4F4C6}" dt="2024-05-02T10:22:07.685" v="3581" actId="5793"/>
        <pc:sldMkLst>
          <pc:docMk/>
          <pc:sldMk cId="1742334059" sldId="5798"/>
        </pc:sldMkLst>
        <pc:spChg chg="mod">
          <ac:chgData name="Vincent Davy Zoonekynd" userId="9b657ceb-2c2e-465a-9d3d-eec3e4197458" providerId="ADAL" clId="{E9A1D036-8E3C-4D1B-9968-F4CA4BF4F4C6}" dt="2024-04-17T08:16:42.374" v="437" actId="20577"/>
          <ac:spMkLst>
            <pc:docMk/>
            <pc:sldMk cId="1742334059" sldId="5798"/>
            <ac:spMk id="2" creationId="{2A859526-CE0F-358B-45BE-3B74C9410E28}"/>
          </ac:spMkLst>
        </pc:spChg>
        <pc:spChg chg="mod">
          <ac:chgData name="Vincent Davy Zoonekynd" userId="9b657ceb-2c2e-465a-9d3d-eec3e4197458" providerId="ADAL" clId="{E9A1D036-8E3C-4D1B-9968-F4CA4BF4F4C6}" dt="2024-05-02T10:22:07.685" v="3581" actId="5793"/>
          <ac:spMkLst>
            <pc:docMk/>
            <pc:sldMk cId="1742334059" sldId="5798"/>
            <ac:spMk id="3" creationId="{C1EDDBF4-E60F-0E1C-61E2-E66C4A28E44E}"/>
          </ac:spMkLst>
        </pc:spChg>
      </pc:sldChg>
      <pc:sldChg chg="modSp new del mod">
        <pc:chgData name="Vincent Davy Zoonekynd" userId="9b657ceb-2c2e-465a-9d3d-eec3e4197458" providerId="ADAL" clId="{E9A1D036-8E3C-4D1B-9968-F4CA4BF4F4C6}" dt="2024-04-17T09:28:49.789" v="849" actId="47"/>
        <pc:sldMkLst>
          <pc:docMk/>
          <pc:sldMk cId="212426105" sldId="5799"/>
        </pc:sldMkLst>
        <pc:spChg chg="mod">
          <ac:chgData name="Vincent Davy Zoonekynd" userId="9b657ceb-2c2e-465a-9d3d-eec3e4197458" providerId="ADAL" clId="{E9A1D036-8E3C-4D1B-9968-F4CA4BF4F4C6}" dt="2024-04-17T08:16:54.643" v="448" actId="20577"/>
          <ac:spMkLst>
            <pc:docMk/>
            <pc:sldMk cId="212426105" sldId="5799"/>
            <ac:spMk id="2" creationId="{27F5232F-0799-0BF0-5D4B-682E2896FD1C}"/>
          </ac:spMkLst>
        </pc:spChg>
        <pc:spChg chg="mod">
          <ac:chgData name="Vincent Davy Zoonekynd" userId="9b657ceb-2c2e-465a-9d3d-eec3e4197458" providerId="ADAL" clId="{E9A1D036-8E3C-4D1B-9968-F4CA4BF4F4C6}" dt="2024-04-17T08:17:15.599" v="500" actId="20577"/>
          <ac:spMkLst>
            <pc:docMk/>
            <pc:sldMk cId="212426105" sldId="5799"/>
            <ac:spMk id="3" creationId="{2C5D7794-1524-A82B-A778-C4EB0904B40E}"/>
          </ac:spMkLst>
        </pc:spChg>
      </pc:sldChg>
      <pc:sldChg chg="addSp delSp modSp new mod">
        <pc:chgData name="Vincent Davy Zoonekynd" userId="9b657ceb-2c2e-465a-9d3d-eec3e4197458" providerId="ADAL" clId="{E9A1D036-8E3C-4D1B-9968-F4CA4BF4F4C6}" dt="2024-05-02T10:11:38.923" v="3394" actId="478"/>
        <pc:sldMkLst>
          <pc:docMk/>
          <pc:sldMk cId="2979316536" sldId="5800"/>
        </pc:sldMkLst>
        <pc:spChg chg="mod">
          <ac:chgData name="Vincent Davy Zoonekynd" userId="9b657ceb-2c2e-465a-9d3d-eec3e4197458" providerId="ADAL" clId="{E9A1D036-8E3C-4D1B-9968-F4CA4BF4F4C6}" dt="2024-04-17T08:17:24.652" v="510" actId="20577"/>
          <ac:spMkLst>
            <pc:docMk/>
            <pc:sldMk cId="2979316536" sldId="5800"/>
            <ac:spMk id="2" creationId="{6748327F-3855-6BD0-4BB8-56E1FD8F670F}"/>
          </ac:spMkLst>
        </pc:spChg>
        <pc:spChg chg="del mod">
          <ac:chgData name="Vincent Davy Zoonekynd" userId="9b657ceb-2c2e-465a-9d3d-eec3e4197458" providerId="ADAL" clId="{E9A1D036-8E3C-4D1B-9968-F4CA4BF4F4C6}" dt="2024-04-17T09:29:05.927" v="852" actId="478"/>
          <ac:spMkLst>
            <pc:docMk/>
            <pc:sldMk cId="2979316536" sldId="5800"/>
            <ac:spMk id="3" creationId="{50D0F8E2-42DA-05F0-8307-45643043BEAD}"/>
          </ac:spMkLst>
        </pc:spChg>
        <pc:spChg chg="add del mod">
          <ac:chgData name="Vincent Davy Zoonekynd" userId="9b657ceb-2c2e-465a-9d3d-eec3e4197458" providerId="ADAL" clId="{E9A1D036-8E3C-4D1B-9968-F4CA4BF4F4C6}" dt="2024-04-17T09:29:22.440" v="862" actId="478"/>
          <ac:spMkLst>
            <pc:docMk/>
            <pc:sldMk cId="2979316536" sldId="5800"/>
            <ac:spMk id="5" creationId="{B7BFFF4E-705C-CEF3-90E0-2B4D66636D5B}"/>
          </ac:spMkLst>
        </pc:spChg>
        <pc:spChg chg="add del mod">
          <ac:chgData name="Vincent Davy Zoonekynd" userId="9b657ceb-2c2e-465a-9d3d-eec3e4197458" providerId="ADAL" clId="{E9A1D036-8E3C-4D1B-9968-F4CA4BF4F4C6}" dt="2024-04-17T09:29:22.440" v="862" actId="478"/>
          <ac:spMkLst>
            <pc:docMk/>
            <pc:sldMk cId="2979316536" sldId="5800"/>
            <ac:spMk id="6" creationId="{E1B5791C-B96E-DB88-AD1E-E52B7D63C892}"/>
          </ac:spMkLst>
        </pc:spChg>
        <pc:spChg chg="add del mod">
          <ac:chgData name="Vincent Davy Zoonekynd" userId="9b657ceb-2c2e-465a-9d3d-eec3e4197458" providerId="ADAL" clId="{E9A1D036-8E3C-4D1B-9968-F4CA4BF4F4C6}" dt="2024-04-17T09:29:22.440" v="862" actId="478"/>
          <ac:spMkLst>
            <pc:docMk/>
            <pc:sldMk cId="2979316536" sldId="5800"/>
            <ac:spMk id="7" creationId="{4C368F58-F276-2E12-4A96-D41B6BFF7DBE}"/>
          </ac:spMkLst>
        </pc:spChg>
        <pc:spChg chg="add del mod">
          <ac:chgData name="Vincent Davy Zoonekynd" userId="9b657ceb-2c2e-465a-9d3d-eec3e4197458" providerId="ADAL" clId="{E9A1D036-8E3C-4D1B-9968-F4CA4BF4F4C6}" dt="2024-04-17T09:29:07.367" v="853" actId="478"/>
          <ac:spMkLst>
            <pc:docMk/>
            <pc:sldMk cId="2979316536" sldId="5800"/>
            <ac:spMk id="10" creationId="{D23715A9-EE51-C0FD-4C6E-2AB8874DF233}"/>
          </ac:spMkLst>
        </pc:spChg>
        <pc:spChg chg="add mod">
          <ac:chgData name="Vincent Davy Zoonekynd" userId="9b657ceb-2c2e-465a-9d3d-eec3e4197458" providerId="ADAL" clId="{E9A1D036-8E3C-4D1B-9968-F4CA4BF4F4C6}" dt="2024-05-02T06:21:21.701" v="1750" actId="1036"/>
          <ac:spMkLst>
            <pc:docMk/>
            <pc:sldMk cId="2979316536" sldId="5800"/>
            <ac:spMk id="12" creationId="{356C7A15-07E5-DF9C-D8FF-33968A7B9001}"/>
          </ac:spMkLst>
        </pc:spChg>
        <pc:spChg chg="add mod">
          <ac:chgData name="Vincent Davy Zoonekynd" userId="9b657ceb-2c2e-465a-9d3d-eec3e4197458" providerId="ADAL" clId="{E9A1D036-8E3C-4D1B-9968-F4CA4BF4F4C6}" dt="2024-05-02T06:43:58.069" v="2021" actId="20577"/>
          <ac:spMkLst>
            <pc:docMk/>
            <pc:sldMk cId="2979316536" sldId="5800"/>
            <ac:spMk id="13" creationId="{4552AF05-D359-06A3-DE1F-F0A78A9BA672}"/>
          </ac:spMkLst>
        </pc:spChg>
        <pc:spChg chg="add mod">
          <ac:chgData name="Vincent Davy Zoonekynd" userId="9b657ceb-2c2e-465a-9d3d-eec3e4197458" providerId="ADAL" clId="{E9A1D036-8E3C-4D1B-9968-F4CA4BF4F4C6}" dt="2024-05-02T06:21:21.701" v="1750" actId="1036"/>
          <ac:spMkLst>
            <pc:docMk/>
            <pc:sldMk cId="2979316536" sldId="5800"/>
            <ac:spMk id="14" creationId="{7AFABB8F-2155-0205-2B54-5389956A6B4E}"/>
          </ac:spMkLst>
        </pc:spChg>
        <pc:spChg chg="add del mod">
          <ac:chgData name="Vincent Davy Zoonekynd" userId="9b657ceb-2c2e-465a-9d3d-eec3e4197458" providerId="ADAL" clId="{E9A1D036-8E3C-4D1B-9968-F4CA4BF4F4C6}" dt="2024-05-02T06:45:06.041" v="2042" actId="478"/>
          <ac:spMkLst>
            <pc:docMk/>
            <pc:sldMk cId="2979316536" sldId="5800"/>
            <ac:spMk id="48" creationId="{6EF68884-509E-68DB-E214-E87A2B26E289}"/>
          </ac:spMkLst>
        </pc:spChg>
        <pc:spChg chg="add del mod">
          <ac:chgData name="Vincent Davy Zoonekynd" userId="9b657ceb-2c2e-465a-9d3d-eec3e4197458" providerId="ADAL" clId="{E9A1D036-8E3C-4D1B-9968-F4CA4BF4F4C6}" dt="2024-05-02T10:11:37.829" v="3393" actId="478"/>
          <ac:spMkLst>
            <pc:docMk/>
            <pc:sldMk cId="2979316536" sldId="5800"/>
            <ac:spMk id="49" creationId="{83CB1964-1CAE-80B2-16F1-04479DD7D588}"/>
          </ac:spMkLst>
        </pc:spChg>
        <pc:picChg chg="add del mod ord">
          <ac:chgData name="Vincent Davy Zoonekynd" userId="9b657ceb-2c2e-465a-9d3d-eec3e4197458" providerId="ADAL" clId="{E9A1D036-8E3C-4D1B-9968-F4CA4BF4F4C6}" dt="2024-05-02T06:42:59.884" v="1977" actId="478"/>
          <ac:picMkLst>
            <pc:docMk/>
            <pc:sldMk cId="2979316536" sldId="5800"/>
            <ac:picMk id="4" creationId="{A0B3D339-191D-89DB-20BA-8DE66A25F06E}"/>
          </ac:picMkLst>
        </pc:picChg>
        <pc:picChg chg="add del mod">
          <ac:chgData name="Vincent Davy Zoonekynd" userId="9b657ceb-2c2e-465a-9d3d-eec3e4197458" providerId="ADAL" clId="{E9A1D036-8E3C-4D1B-9968-F4CA4BF4F4C6}" dt="2024-05-02T06:42:59.884" v="1977" actId="478"/>
          <ac:picMkLst>
            <pc:docMk/>
            <pc:sldMk cId="2979316536" sldId="5800"/>
            <ac:picMk id="6" creationId="{6B729E4D-0428-CDA6-DE23-6EF4F2D03C68}"/>
          </ac:picMkLst>
        </pc:picChg>
        <pc:picChg chg="add del mod">
          <ac:chgData name="Vincent Davy Zoonekynd" userId="9b657ceb-2c2e-465a-9d3d-eec3e4197458" providerId="ADAL" clId="{E9A1D036-8E3C-4D1B-9968-F4CA4BF4F4C6}" dt="2024-05-02T06:42:59.884" v="1977" actId="478"/>
          <ac:picMkLst>
            <pc:docMk/>
            <pc:sldMk cId="2979316536" sldId="5800"/>
            <ac:picMk id="8" creationId="{F565B616-644C-204D-0F35-CA9EFA784864}"/>
          </ac:picMkLst>
        </pc:picChg>
        <pc:picChg chg="add del mod">
          <ac:chgData name="Vincent Davy Zoonekynd" userId="9b657ceb-2c2e-465a-9d3d-eec3e4197458" providerId="ADAL" clId="{E9A1D036-8E3C-4D1B-9968-F4CA4BF4F4C6}" dt="2024-05-02T06:18:50.829" v="1678" actId="478"/>
          <ac:picMkLst>
            <pc:docMk/>
            <pc:sldMk cId="2979316536" sldId="5800"/>
            <ac:picMk id="10" creationId="{CFC87787-33EF-190A-489C-15CD8F2C593C}"/>
          </ac:picMkLst>
        </pc:picChg>
        <pc:picChg chg="add del mod">
          <ac:chgData name="Vincent Davy Zoonekynd" userId="9b657ceb-2c2e-465a-9d3d-eec3e4197458" providerId="ADAL" clId="{E9A1D036-8E3C-4D1B-9968-F4CA4BF4F4C6}" dt="2024-05-02T06:42:59.884" v="1977" actId="478"/>
          <ac:picMkLst>
            <pc:docMk/>
            <pc:sldMk cId="2979316536" sldId="5800"/>
            <ac:picMk id="17" creationId="{B12607F5-200E-0B2D-2F46-2800ED204C88}"/>
          </ac:picMkLst>
        </pc:picChg>
        <pc:picChg chg="add del mod">
          <ac:chgData name="Vincent Davy Zoonekynd" userId="9b657ceb-2c2e-465a-9d3d-eec3e4197458" providerId="ADAL" clId="{E9A1D036-8E3C-4D1B-9968-F4CA4BF4F4C6}" dt="2024-05-02T06:42:59.884" v="1977" actId="478"/>
          <ac:picMkLst>
            <pc:docMk/>
            <pc:sldMk cId="2979316536" sldId="5800"/>
            <ac:picMk id="19" creationId="{BD021294-81ED-BE89-0C4F-B18D01C22F00}"/>
          </ac:picMkLst>
        </pc:picChg>
        <pc:picChg chg="add del mod">
          <ac:chgData name="Vincent Davy Zoonekynd" userId="9b657ceb-2c2e-465a-9d3d-eec3e4197458" providerId="ADAL" clId="{E9A1D036-8E3C-4D1B-9968-F4CA4BF4F4C6}" dt="2024-05-02T06:42:59.884" v="1977" actId="478"/>
          <ac:picMkLst>
            <pc:docMk/>
            <pc:sldMk cId="2979316536" sldId="5800"/>
            <ac:picMk id="21" creationId="{31851E83-5FD0-6783-94C3-702ADABBC8F5}"/>
          </ac:picMkLst>
        </pc:picChg>
        <pc:picChg chg="add del mod">
          <ac:chgData name="Vincent Davy Zoonekynd" userId="9b657ceb-2c2e-465a-9d3d-eec3e4197458" providerId="ADAL" clId="{E9A1D036-8E3C-4D1B-9968-F4CA4BF4F4C6}" dt="2024-05-02T06:42:59.884" v="1977" actId="478"/>
          <ac:picMkLst>
            <pc:docMk/>
            <pc:sldMk cId="2979316536" sldId="5800"/>
            <ac:picMk id="23" creationId="{ED1EFBD5-2E38-E07D-AF69-652D3C0922C0}"/>
          </ac:picMkLst>
        </pc:picChg>
        <pc:picChg chg="add del mod">
          <ac:chgData name="Vincent Davy Zoonekynd" userId="9b657ceb-2c2e-465a-9d3d-eec3e4197458" providerId="ADAL" clId="{E9A1D036-8E3C-4D1B-9968-F4CA4BF4F4C6}" dt="2024-05-02T06:42:59.884" v="1977" actId="478"/>
          <ac:picMkLst>
            <pc:docMk/>
            <pc:sldMk cId="2979316536" sldId="5800"/>
            <ac:picMk id="25" creationId="{536212D4-A010-7691-451A-6183F76A6C12}"/>
          </ac:picMkLst>
        </pc:picChg>
        <pc:picChg chg="add del mod">
          <ac:chgData name="Vincent Davy Zoonekynd" userId="9b657ceb-2c2e-465a-9d3d-eec3e4197458" providerId="ADAL" clId="{E9A1D036-8E3C-4D1B-9968-F4CA4BF4F4C6}" dt="2024-05-02T06:42:59.884" v="1977" actId="478"/>
          <ac:picMkLst>
            <pc:docMk/>
            <pc:sldMk cId="2979316536" sldId="5800"/>
            <ac:picMk id="27" creationId="{38202053-0FB0-F94C-2C9E-F466C1DC7821}"/>
          </ac:picMkLst>
        </pc:picChg>
        <pc:picChg chg="add del mod">
          <ac:chgData name="Vincent Davy Zoonekynd" userId="9b657ceb-2c2e-465a-9d3d-eec3e4197458" providerId="ADAL" clId="{E9A1D036-8E3C-4D1B-9968-F4CA4BF4F4C6}" dt="2024-05-02T06:42:59.884" v="1977" actId="478"/>
          <ac:picMkLst>
            <pc:docMk/>
            <pc:sldMk cId="2979316536" sldId="5800"/>
            <ac:picMk id="29" creationId="{C05CF68B-C443-A66A-C790-929DAA327A12}"/>
          </ac:picMkLst>
        </pc:picChg>
        <pc:picChg chg="add del mod">
          <ac:chgData name="Vincent Davy Zoonekynd" userId="9b657ceb-2c2e-465a-9d3d-eec3e4197458" providerId="ADAL" clId="{E9A1D036-8E3C-4D1B-9968-F4CA4BF4F4C6}" dt="2024-05-02T06:42:59.884" v="1977" actId="478"/>
          <ac:picMkLst>
            <pc:docMk/>
            <pc:sldMk cId="2979316536" sldId="5800"/>
            <ac:picMk id="31" creationId="{E17F0AE4-4D0D-E971-A5BD-ABBA5E8E9EEF}"/>
          </ac:picMkLst>
        </pc:picChg>
        <pc:picChg chg="add del mod">
          <ac:chgData name="Vincent Davy Zoonekynd" userId="9b657ceb-2c2e-465a-9d3d-eec3e4197458" providerId="ADAL" clId="{E9A1D036-8E3C-4D1B-9968-F4CA4BF4F4C6}" dt="2024-05-02T10:11:38.923" v="3394" actId="478"/>
          <ac:picMkLst>
            <pc:docMk/>
            <pc:sldMk cId="2979316536" sldId="5800"/>
            <ac:picMk id="33" creationId="{D7C0F954-D4EE-D585-7112-180447CF1230}"/>
          </ac:picMkLst>
        </pc:picChg>
        <pc:picChg chg="add del mod">
          <ac:chgData name="Vincent Davy Zoonekynd" userId="9b657ceb-2c2e-465a-9d3d-eec3e4197458" providerId="ADAL" clId="{E9A1D036-8E3C-4D1B-9968-F4CA4BF4F4C6}" dt="2024-05-02T06:42:59.884" v="1977" actId="478"/>
          <ac:picMkLst>
            <pc:docMk/>
            <pc:sldMk cId="2979316536" sldId="5800"/>
            <ac:picMk id="35" creationId="{876C9973-A255-15EC-3F6B-498DCCE9C3FF}"/>
          </ac:picMkLst>
        </pc:picChg>
        <pc:picChg chg="add mod">
          <ac:chgData name="Vincent Davy Zoonekynd" userId="9b657ceb-2c2e-465a-9d3d-eec3e4197458" providerId="ADAL" clId="{E9A1D036-8E3C-4D1B-9968-F4CA4BF4F4C6}" dt="2024-05-02T06:43:24.714" v="1991" actId="1036"/>
          <ac:picMkLst>
            <pc:docMk/>
            <pc:sldMk cId="2979316536" sldId="5800"/>
            <ac:picMk id="36" creationId="{2DC18C66-7A5C-B556-5F3F-E4302084B765}"/>
          </ac:picMkLst>
        </pc:picChg>
        <pc:picChg chg="add mod">
          <ac:chgData name="Vincent Davy Zoonekynd" userId="9b657ceb-2c2e-465a-9d3d-eec3e4197458" providerId="ADAL" clId="{E9A1D036-8E3C-4D1B-9968-F4CA4BF4F4C6}" dt="2024-05-02T06:43:24.714" v="1991" actId="1036"/>
          <ac:picMkLst>
            <pc:docMk/>
            <pc:sldMk cId="2979316536" sldId="5800"/>
            <ac:picMk id="37" creationId="{F21BD962-9306-8D61-CE49-F28514A88866}"/>
          </ac:picMkLst>
        </pc:picChg>
        <pc:picChg chg="add mod">
          <ac:chgData name="Vincent Davy Zoonekynd" userId="9b657ceb-2c2e-465a-9d3d-eec3e4197458" providerId="ADAL" clId="{E9A1D036-8E3C-4D1B-9968-F4CA4BF4F4C6}" dt="2024-05-02T06:43:24.714" v="1991" actId="1036"/>
          <ac:picMkLst>
            <pc:docMk/>
            <pc:sldMk cId="2979316536" sldId="5800"/>
            <ac:picMk id="38" creationId="{CABFCF7B-5E0C-2A0D-144F-AC8A0B68346C}"/>
          </ac:picMkLst>
        </pc:picChg>
        <pc:picChg chg="add mod">
          <ac:chgData name="Vincent Davy Zoonekynd" userId="9b657ceb-2c2e-465a-9d3d-eec3e4197458" providerId="ADAL" clId="{E9A1D036-8E3C-4D1B-9968-F4CA4BF4F4C6}" dt="2024-05-02T06:45:34.110" v="2045" actId="1038"/>
          <ac:picMkLst>
            <pc:docMk/>
            <pc:sldMk cId="2979316536" sldId="5800"/>
            <ac:picMk id="39" creationId="{5C75B18A-98D4-0CC8-0555-13C0BE3F3C9C}"/>
          </ac:picMkLst>
        </pc:picChg>
        <pc:picChg chg="add mod">
          <ac:chgData name="Vincent Davy Zoonekynd" userId="9b657ceb-2c2e-465a-9d3d-eec3e4197458" providerId="ADAL" clId="{E9A1D036-8E3C-4D1B-9968-F4CA4BF4F4C6}" dt="2024-05-02T06:43:24.714" v="1991" actId="1036"/>
          <ac:picMkLst>
            <pc:docMk/>
            <pc:sldMk cId="2979316536" sldId="5800"/>
            <ac:picMk id="40" creationId="{5FF7D24C-7C10-6E34-4E75-6385A31FEFFC}"/>
          </ac:picMkLst>
        </pc:picChg>
        <pc:picChg chg="add mod">
          <ac:chgData name="Vincent Davy Zoonekynd" userId="9b657ceb-2c2e-465a-9d3d-eec3e4197458" providerId="ADAL" clId="{E9A1D036-8E3C-4D1B-9968-F4CA4BF4F4C6}" dt="2024-05-02T06:43:24.714" v="1991" actId="1036"/>
          <ac:picMkLst>
            <pc:docMk/>
            <pc:sldMk cId="2979316536" sldId="5800"/>
            <ac:picMk id="41" creationId="{2BC6D4FC-193B-C8E1-A1FB-F60B6F4A6E54}"/>
          </ac:picMkLst>
        </pc:picChg>
        <pc:picChg chg="add mod">
          <ac:chgData name="Vincent Davy Zoonekynd" userId="9b657ceb-2c2e-465a-9d3d-eec3e4197458" providerId="ADAL" clId="{E9A1D036-8E3C-4D1B-9968-F4CA4BF4F4C6}" dt="2024-05-02T06:43:24.714" v="1991" actId="1036"/>
          <ac:picMkLst>
            <pc:docMk/>
            <pc:sldMk cId="2979316536" sldId="5800"/>
            <ac:picMk id="42" creationId="{01AA328D-3885-872D-851D-C116F26B3E93}"/>
          </ac:picMkLst>
        </pc:picChg>
        <pc:picChg chg="add mod">
          <ac:chgData name="Vincent Davy Zoonekynd" userId="9b657ceb-2c2e-465a-9d3d-eec3e4197458" providerId="ADAL" clId="{E9A1D036-8E3C-4D1B-9968-F4CA4BF4F4C6}" dt="2024-05-02T06:43:24.714" v="1991" actId="1036"/>
          <ac:picMkLst>
            <pc:docMk/>
            <pc:sldMk cId="2979316536" sldId="5800"/>
            <ac:picMk id="43" creationId="{2842FEEF-60AE-1496-EA74-03583754F472}"/>
          </ac:picMkLst>
        </pc:picChg>
        <pc:picChg chg="add mod">
          <ac:chgData name="Vincent Davy Zoonekynd" userId="9b657ceb-2c2e-465a-9d3d-eec3e4197458" providerId="ADAL" clId="{E9A1D036-8E3C-4D1B-9968-F4CA4BF4F4C6}" dt="2024-05-02T06:43:24.714" v="1991" actId="1036"/>
          <ac:picMkLst>
            <pc:docMk/>
            <pc:sldMk cId="2979316536" sldId="5800"/>
            <ac:picMk id="44" creationId="{591D7767-354F-24C2-3AE8-BAA43B99CE94}"/>
          </ac:picMkLst>
        </pc:picChg>
        <pc:picChg chg="add mod">
          <ac:chgData name="Vincent Davy Zoonekynd" userId="9b657ceb-2c2e-465a-9d3d-eec3e4197458" providerId="ADAL" clId="{E9A1D036-8E3C-4D1B-9968-F4CA4BF4F4C6}" dt="2024-05-02T06:43:24.714" v="1991" actId="1036"/>
          <ac:picMkLst>
            <pc:docMk/>
            <pc:sldMk cId="2979316536" sldId="5800"/>
            <ac:picMk id="45" creationId="{2DC3B880-DAEA-C39F-5BBC-E7E003535194}"/>
          </ac:picMkLst>
        </pc:picChg>
        <pc:picChg chg="add mod">
          <ac:chgData name="Vincent Davy Zoonekynd" userId="9b657ceb-2c2e-465a-9d3d-eec3e4197458" providerId="ADAL" clId="{E9A1D036-8E3C-4D1B-9968-F4CA4BF4F4C6}" dt="2024-05-02T06:43:24.714" v="1991" actId="1036"/>
          <ac:picMkLst>
            <pc:docMk/>
            <pc:sldMk cId="2979316536" sldId="5800"/>
            <ac:picMk id="46" creationId="{473B6CA2-9F7E-913A-6090-B46A487AE9E0}"/>
          </ac:picMkLst>
        </pc:picChg>
        <pc:picChg chg="add mod">
          <ac:chgData name="Vincent Davy Zoonekynd" userId="9b657ceb-2c2e-465a-9d3d-eec3e4197458" providerId="ADAL" clId="{E9A1D036-8E3C-4D1B-9968-F4CA4BF4F4C6}" dt="2024-05-02T06:43:24.714" v="1991" actId="1036"/>
          <ac:picMkLst>
            <pc:docMk/>
            <pc:sldMk cId="2979316536" sldId="5800"/>
            <ac:picMk id="47" creationId="{EE5E7B74-27FB-434D-80CE-B9B437C02A9C}"/>
          </ac:picMkLst>
        </pc:picChg>
        <pc:cxnChg chg="add del mod">
          <ac:chgData name="Vincent Davy Zoonekynd" userId="9b657ceb-2c2e-465a-9d3d-eec3e4197458" providerId="ADAL" clId="{E9A1D036-8E3C-4D1B-9968-F4CA4BF4F4C6}" dt="2024-04-17T09:29:22.440" v="862" actId="478"/>
          <ac:cxnSpMkLst>
            <pc:docMk/>
            <pc:sldMk cId="2979316536" sldId="5800"/>
            <ac:cxnSpMk id="4" creationId="{8B506872-C484-E434-9275-E49FF0DF1A0D}"/>
          </ac:cxnSpMkLst>
        </pc:cxnChg>
        <pc:cxnChg chg="add del mod">
          <ac:chgData name="Vincent Davy Zoonekynd" userId="9b657ceb-2c2e-465a-9d3d-eec3e4197458" providerId="ADAL" clId="{E9A1D036-8E3C-4D1B-9968-F4CA4BF4F4C6}" dt="2024-04-17T09:29:22.440" v="862" actId="478"/>
          <ac:cxnSpMkLst>
            <pc:docMk/>
            <pc:sldMk cId="2979316536" sldId="5800"/>
            <ac:cxnSpMk id="8" creationId="{A7F1BDED-7095-EAC0-8A08-5704AE0714F6}"/>
          </ac:cxnSpMkLst>
        </pc:cxnChg>
        <pc:cxnChg chg="add mod">
          <ac:chgData name="Vincent Davy Zoonekynd" userId="9b657ceb-2c2e-465a-9d3d-eec3e4197458" providerId="ADAL" clId="{E9A1D036-8E3C-4D1B-9968-F4CA4BF4F4C6}" dt="2024-05-02T06:43:58.069" v="2021" actId="20577"/>
          <ac:cxnSpMkLst>
            <pc:docMk/>
            <pc:sldMk cId="2979316536" sldId="5800"/>
            <ac:cxnSpMk id="11" creationId="{BAE3269D-B9C4-0A9B-7380-C0CCC97C2CE5}"/>
          </ac:cxnSpMkLst>
        </pc:cxnChg>
        <pc:cxnChg chg="add mod">
          <ac:chgData name="Vincent Davy Zoonekynd" userId="9b657ceb-2c2e-465a-9d3d-eec3e4197458" providerId="ADAL" clId="{E9A1D036-8E3C-4D1B-9968-F4CA4BF4F4C6}" dt="2024-05-02T06:21:21.701" v="1750" actId="1036"/>
          <ac:cxnSpMkLst>
            <pc:docMk/>
            <pc:sldMk cId="2979316536" sldId="5800"/>
            <ac:cxnSpMk id="15" creationId="{6BA47BA2-7E8F-AEE9-8FBB-F2EF65A9E89C}"/>
          </ac:cxnSpMkLst>
        </pc:cxnChg>
      </pc:sldChg>
      <pc:sldChg chg="modSp add mod">
        <pc:chgData name="Vincent Davy Zoonekynd" userId="9b657ceb-2c2e-465a-9d3d-eec3e4197458" providerId="ADAL" clId="{E9A1D036-8E3C-4D1B-9968-F4CA4BF4F4C6}" dt="2024-04-17T08:18:22.518" v="590" actId="20577"/>
        <pc:sldMkLst>
          <pc:docMk/>
          <pc:sldMk cId="1665991984" sldId="5801"/>
        </pc:sldMkLst>
        <pc:spChg chg="mod">
          <ac:chgData name="Vincent Davy Zoonekynd" userId="9b657ceb-2c2e-465a-9d3d-eec3e4197458" providerId="ADAL" clId="{E9A1D036-8E3C-4D1B-9968-F4CA4BF4F4C6}" dt="2024-04-17T08:18:22.518" v="590" actId="20577"/>
          <ac:spMkLst>
            <pc:docMk/>
            <pc:sldMk cId="1665991984" sldId="5801"/>
            <ac:spMk id="3" creationId="{28468925-C5DF-542E-DF3D-A185C7483AD1}"/>
          </ac:spMkLst>
        </pc:spChg>
      </pc:sldChg>
      <pc:sldChg chg="modSp add mod">
        <pc:chgData name="Vincent Davy Zoonekynd" userId="9b657ceb-2c2e-465a-9d3d-eec3e4197458" providerId="ADAL" clId="{E9A1D036-8E3C-4D1B-9968-F4CA4BF4F4C6}" dt="2024-04-17T08:18:26.951" v="591" actId="20577"/>
        <pc:sldMkLst>
          <pc:docMk/>
          <pc:sldMk cId="1812589572" sldId="5802"/>
        </pc:sldMkLst>
        <pc:spChg chg="mod">
          <ac:chgData name="Vincent Davy Zoonekynd" userId="9b657ceb-2c2e-465a-9d3d-eec3e4197458" providerId="ADAL" clId="{E9A1D036-8E3C-4D1B-9968-F4CA4BF4F4C6}" dt="2024-04-17T08:18:26.951" v="591" actId="20577"/>
          <ac:spMkLst>
            <pc:docMk/>
            <pc:sldMk cId="1812589572" sldId="5802"/>
            <ac:spMk id="3" creationId="{28468925-C5DF-542E-DF3D-A185C7483AD1}"/>
          </ac:spMkLst>
        </pc:spChg>
      </pc:sldChg>
      <pc:sldChg chg="add">
        <pc:chgData name="Vincent Davy Zoonekynd" userId="9b657ceb-2c2e-465a-9d3d-eec3e4197458" providerId="ADAL" clId="{E9A1D036-8E3C-4D1B-9968-F4CA4BF4F4C6}" dt="2024-04-17T08:18:06.579" v="588"/>
        <pc:sldMkLst>
          <pc:docMk/>
          <pc:sldMk cId="2670824365" sldId="5803"/>
        </pc:sldMkLst>
      </pc:sldChg>
      <pc:sldChg chg="modSp add mod">
        <pc:chgData name="Vincent Davy Zoonekynd" userId="9b657ceb-2c2e-465a-9d3d-eec3e4197458" providerId="ADAL" clId="{E9A1D036-8E3C-4D1B-9968-F4CA4BF4F4C6}" dt="2024-04-17T08:18:54.860" v="603" actId="20577"/>
        <pc:sldMkLst>
          <pc:docMk/>
          <pc:sldMk cId="2907699885" sldId="5804"/>
        </pc:sldMkLst>
        <pc:spChg chg="mod">
          <ac:chgData name="Vincent Davy Zoonekynd" userId="9b657ceb-2c2e-465a-9d3d-eec3e4197458" providerId="ADAL" clId="{E9A1D036-8E3C-4D1B-9968-F4CA4BF4F4C6}" dt="2024-04-17T08:18:54.860" v="603" actId="20577"/>
          <ac:spMkLst>
            <pc:docMk/>
            <pc:sldMk cId="2907699885" sldId="5804"/>
            <ac:spMk id="3" creationId="{28468925-C5DF-542E-DF3D-A185C7483AD1}"/>
          </ac:spMkLst>
        </pc:spChg>
      </pc:sldChg>
      <pc:sldChg chg="add del">
        <pc:chgData name="Vincent Davy Zoonekynd" userId="9b657ceb-2c2e-465a-9d3d-eec3e4197458" providerId="ADAL" clId="{E9A1D036-8E3C-4D1B-9968-F4CA4BF4F4C6}" dt="2024-04-17T09:31:05.313" v="1010" actId="47"/>
        <pc:sldMkLst>
          <pc:docMk/>
          <pc:sldMk cId="1565244678" sldId="5805"/>
        </pc:sldMkLst>
      </pc:sldChg>
      <pc:sldChg chg="addSp delSp modSp add mod">
        <pc:chgData name="Vincent Davy Zoonekynd" userId="9b657ceb-2c2e-465a-9d3d-eec3e4197458" providerId="ADAL" clId="{E9A1D036-8E3C-4D1B-9968-F4CA4BF4F4C6}" dt="2024-05-02T10:07:08.592" v="3290" actId="478"/>
        <pc:sldMkLst>
          <pc:docMk/>
          <pc:sldMk cId="2243554318" sldId="5806"/>
        </pc:sldMkLst>
        <pc:spChg chg="del">
          <ac:chgData name="Vincent Davy Zoonekynd" userId="9b657ceb-2c2e-465a-9d3d-eec3e4197458" providerId="ADAL" clId="{E9A1D036-8E3C-4D1B-9968-F4CA4BF4F4C6}" dt="2024-04-17T09:27:37.802" v="796" actId="478"/>
          <ac:spMkLst>
            <pc:docMk/>
            <pc:sldMk cId="2243554318" sldId="5806"/>
            <ac:spMk id="3" creationId="{2C5D7794-1524-A82B-A778-C4EB0904B40E}"/>
          </ac:spMkLst>
        </pc:spChg>
        <pc:spChg chg="add del mod">
          <ac:chgData name="Vincent Davy Zoonekynd" userId="9b657ceb-2c2e-465a-9d3d-eec3e4197458" providerId="ADAL" clId="{E9A1D036-8E3C-4D1B-9968-F4CA4BF4F4C6}" dt="2024-04-17T09:27:41.337" v="797" actId="478"/>
          <ac:spMkLst>
            <pc:docMk/>
            <pc:sldMk cId="2243554318" sldId="5806"/>
            <ac:spMk id="5" creationId="{11F7AAED-F84A-5A70-29C8-321E3C305A9A}"/>
          </ac:spMkLst>
        </pc:spChg>
        <pc:spChg chg="add del mod">
          <ac:chgData name="Vincent Davy Zoonekynd" userId="9b657ceb-2c2e-465a-9d3d-eec3e4197458" providerId="ADAL" clId="{E9A1D036-8E3C-4D1B-9968-F4CA4BF4F4C6}" dt="2024-05-02T10:07:08.592" v="3290" actId="478"/>
          <ac:spMkLst>
            <pc:docMk/>
            <pc:sldMk cId="2243554318" sldId="5806"/>
            <ac:spMk id="5" creationId="{19CD0B4F-6766-161B-8019-0136C45DBF3F}"/>
          </ac:spMkLst>
        </pc:spChg>
        <pc:spChg chg="add mod">
          <ac:chgData name="Vincent Davy Zoonekynd" userId="9b657ceb-2c2e-465a-9d3d-eec3e4197458" providerId="ADAL" clId="{E9A1D036-8E3C-4D1B-9968-F4CA4BF4F4C6}" dt="2024-05-02T06:03:10.179" v="1656" actId="1035"/>
          <ac:spMkLst>
            <pc:docMk/>
            <pc:sldMk cId="2243554318" sldId="5806"/>
            <ac:spMk id="7" creationId="{EE7CA7AB-5402-EC3F-5A01-25B5FB733BB2}"/>
          </ac:spMkLst>
        </pc:spChg>
        <pc:spChg chg="add mod">
          <ac:chgData name="Vincent Davy Zoonekynd" userId="9b657ceb-2c2e-465a-9d3d-eec3e4197458" providerId="ADAL" clId="{E9A1D036-8E3C-4D1B-9968-F4CA4BF4F4C6}" dt="2024-05-02T06:03:10.179" v="1656" actId="1035"/>
          <ac:spMkLst>
            <pc:docMk/>
            <pc:sldMk cId="2243554318" sldId="5806"/>
            <ac:spMk id="8" creationId="{9E19676C-29E0-EC2C-829D-A0E4368CD4FB}"/>
          </ac:spMkLst>
        </pc:spChg>
        <pc:spChg chg="add mod">
          <ac:chgData name="Vincent Davy Zoonekynd" userId="9b657ceb-2c2e-465a-9d3d-eec3e4197458" providerId="ADAL" clId="{E9A1D036-8E3C-4D1B-9968-F4CA4BF4F4C6}" dt="2024-05-02T06:03:10.179" v="1656" actId="1035"/>
          <ac:spMkLst>
            <pc:docMk/>
            <pc:sldMk cId="2243554318" sldId="5806"/>
            <ac:spMk id="9" creationId="{6CA85D56-A42E-D55E-6B0C-49EBA10E620A}"/>
          </ac:spMkLst>
        </pc:spChg>
        <pc:graphicFrameChg chg="add del modGraphic">
          <ac:chgData name="Vincent Davy Zoonekynd" userId="9b657ceb-2c2e-465a-9d3d-eec3e4197458" providerId="ADAL" clId="{E9A1D036-8E3C-4D1B-9968-F4CA4BF4F4C6}" dt="2024-05-02T10:07:03.453" v="3289" actId="27309"/>
          <ac:graphicFrameMkLst>
            <pc:docMk/>
            <pc:sldMk cId="2243554318" sldId="5806"/>
            <ac:graphicFrameMk id="4" creationId="{2349919C-22CC-DFD8-49AA-E02B786BC4C5}"/>
          </ac:graphicFrameMkLst>
        </pc:graphicFrameChg>
        <pc:picChg chg="add del mod">
          <ac:chgData name="Vincent Davy Zoonekynd" userId="9b657ceb-2c2e-465a-9d3d-eec3e4197458" providerId="ADAL" clId="{E9A1D036-8E3C-4D1B-9968-F4CA4BF4F4C6}" dt="2024-05-02T05:48:11.957" v="1565" actId="478"/>
          <ac:picMkLst>
            <pc:docMk/>
            <pc:sldMk cId="2243554318" sldId="5806"/>
            <ac:picMk id="4" creationId="{DBFB37F1-B6A6-202E-AD17-8C22484B206A}"/>
          </ac:picMkLst>
        </pc:picChg>
        <pc:picChg chg="add mod">
          <ac:chgData name="Vincent Davy Zoonekynd" userId="9b657ceb-2c2e-465a-9d3d-eec3e4197458" providerId="ADAL" clId="{E9A1D036-8E3C-4D1B-9968-F4CA4BF4F4C6}" dt="2024-05-02T05:48:26.353" v="1569" actId="1076"/>
          <ac:picMkLst>
            <pc:docMk/>
            <pc:sldMk cId="2243554318" sldId="5806"/>
            <ac:picMk id="12" creationId="{1833551E-4143-5601-21CE-B210AB60B067}"/>
          </ac:picMkLst>
        </pc:picChg>
        <pc:cxnChg chg="add mod">
          <ac:chgData name="Vincent Davy Zoonekynd" userId="9b657ceb-2c2e-465a-9d3d-eec3e4197458" providerId="ADAL" clId="{E9A1D036-8E3C-4D1B-9968-F4CA4BF4F4C6}" dt="2024-05-02T06:03:10.179" v="1656" actId="1035"/>
          <ac:cxnSpMkLst>
            <pc:docMk/>
            <pc:sldMk cId="2243554318" sldId="5806"/>
            <ac:cxnSpMk id="6" creationId="{4D32844D-4C9D-9259-37AE-2C06D2C19A9E}"/>
          </ac:cxnSpMkLst>
        </pc:cxnChg>
        <pc:cxnChg chg="add mod">
          <ac:chgData name="Vincent Davy Zoonekynd" userId="9b657ceb-2c2e-465a-9d3d-eec3e4197458" providerId="ADAL" clId="{E9A1D036-8E3C-4D1B-9968-F4CA4BF4F4C6}" dt="2024-05-02T06:03:10.179" v="1656" actId="1035"/>
          <ac:cxnSpMkLst>
            <pc:docMk/>
            <pc:sldMk cId="2243554318" sldId="5806"/>
            <ac:cxnSpMk id="10" creationId="{26E44C35-FE2A-36D0-8C41-5284FD5D78F3}"/>
          </ac:cxnSpMkLst>
        </pc:cxnChg>
      </pc:sldChg>
      <pc:sldChg chg="add del">
        <pc:chgData name="Vincent Davy Zoonekynd" userId="9b657ceb-2c2e-465a-9d3d-eec3e4197458" providerId="ADAL" clId="{E9A1D036-8E3C-4D1B-9968-F4CA4BF4F4C6}" dt="2024-04-17T09:30:59.777" v="1009" actId="47"/>
        <pc:sldMkLst>
          <pc:docMk/>
          <pc:sldMk cId="1550056444" sldId="5807"/>
        </pc:sldMkLst>
      </pc:sldChg>
      <pc:sldChg chg="add del">
        <pc:chgData name="Vincent Davy Zoonekynd" userId="9b657ceb-2c2e-465a-9d3d-eec3e4197458" providerId="ADAL" clId="{E9A1D036-8E3C-4D1B-9968-F4CA4BF4F4C6}" dt="2024-04-17T08:12:24.269" v="246" actId="47"/>
        <pc:sldMkLst>
          <pc:docMk/>
          <pc:sldMk cId="661361441" sldId="5901"/>
        </pc:sldMkLst>
      </pc:sldChg>
      <pc:sldChg chg="addSp modSp add del mod">
        <pc:chgData name="Vincent Davy Zoonekynd" userId="9b657ceb-2c2e-465a-9d3d-eec3e4197458" providerId="ADAL" clId="{E9A1D036-8E3C-4D1B-9968-F4CA4BF4F4C6}" dt="2024-04-17T08:12:21.686" v="245" actId="47"/>
        <pc:sldMkLst>
          <pc:docMk/>
          <pc:sldMk cId="1159709714" sldId="5950"/>
        </pc:sldMkLst>
        <pc:spChg chg="mod">
          <ac:chgData name="Vincent Davy Zoonekynd" userId="9b657ceb-2c2e-465a-9d3d-eec3e4197458" providerId="ADAL" clId="{E9A1D036-8E3C-4D1B-9968-F4CA4BF4F4C6}" dt="2024-04-17T08:08:14.103" v="62" actId="12789"/>
          <ac:spMkLst>
            <pc:docMk/>
            <pc:sldMk cId="1159709714" sldId="5950"/>
            <ac:spMk id="2" creationId="{DB7136C0-FCE6-8859-53C1-CE9B924D219D}"/>
          </ac:spMkLst>
        </pc:spChg>
        <pc:spChg chg="mod">
          <ac:chgData name="Vincent Davy Zoonekynd" userId="9b657ceb-2c2e-465a-9d3d-eec3e4197458" providerId="ADAL" clId="{E9A1D036-8E3C-4D1B-9968-F4CA4BF4F4C6}" dt="2024-04-17T08:08:14.103" v="62" actId="12789"/>
          <ac:spMkLst>
            <pc:docMk/>
            <pc:sldMk cId="1159709714" sldId="5950"/>
            <ac:spMk id="3" creationId="{C6BDDE72-16CB-22B9-2EC2-E882387C223E}"/>
          </ac:spMkLst>
        </pc:spChg>
        <pc:spChg chg="mod">
          <ac:chgData name="Vincent Davy Zoonekynd" userId="9b657ceb-2c2e-465a-9d3d-eec3e4197458" providerId="ADAL" clId="{E9A1D036-8E3C-4D1B-9968-F4CA4BF4F4C6}" dt="2024-04-17T08:08:48.546" v="64" actId="2085"/>
          <ac:spMkLst>
            <pc:docMk/>
            <pc:sldMk cId="1159709714" sldId="5950"/>
            <ac:spMk id="4" creationId="{990CB15C-115B-B995-AA94-2D8B63075A44}"/>
          </ac:spMkLst>
        </pc:spChg>
        <pc:spChg chg="add mod">
          <ac:chgData name="Vincent Davy Zoonekynd" userId="9b657ceb-2c2e-465a-9d3d-eec3e4197458" providerId="ADAL" clId="{E9A1D036-8E3C-4D1B-9968-F4CA4BF4F4C6}" dt="2024-04-17T08:10:03.034" v="155" actId="255"/>
          <ac:spMkLst>
            <pc:docMk/>
            <pc:sldMk cId="1159709714" sldId="5950"/>
            <ac:spMk id="5" creationId="{6D2740DC-10EE-061D-3C95-AEEA9B1610DB}"/>
          </ac:spMkLst>
        </pc:spChg>
        <pc:spChg chg="add mod">
          <ac:chgData name="Vincent Davy Zoonekynd" userId="9b657ceb-2c2e-465a-9d3d-eec3e4197458" providerId="ADAL" clId="{E9A1D036-8E3C-4D1B-9968-F4CA4BF4F4C6}" dt="2024-04-17T08:10:45.445" v="201" actId="20577"/>
          <ac:spMkLst>
            <pc:docMk/>
            <pc:sldMk cId="1159709714" sldId="5950"/>
            <ac:spMk id="7" creationId="{B3E30E1E-E093-1B75-B247-082455B86CA4}"/>
          </ac:spMkLst>
        </pc:spChg>
        <pc:cxnChg chg="mod">
          <ac:chgData name="Vincent Davy Zoonekynd" userId="9b657ceb-2c2e-465a-9d3d-eec3e4197458" providerId="ADAL" clId="{E9A1D036-8E3C-4D1B-9968-F4CA4BF4F4C6}" dt="2024-04-17T08:08:29.978" v="63" actId="408"/>
          <ac:cxnSpMkLst>
            <pc:docMk/>
            <pc:sldMk cId="1159709714" sldId="5950"/>
            <ac:cxnSpMk id="6" creationId="{0BD85935-D391-3707-AAAD-86D5DC5BDC7D}"/>
          </ac:cxnSpMkLst>
        </pc:cxnChg>
        <pc:cxnChg chg="mod">
          <ac:chgData name="Vincent Davy Zoonekynd" userId="9b657ceb-2c2e-465a-9d3d-eec3e4197458" providerId="ADAL" clId="{E9A1D036-8E3C-4D1B-9968-F4CA4BF4F4C6}" dt="2024-04-17T08:08:29.978" v="63" actId="408"/>
          <ac:cxnSpMkLst>
            <pc:docMk/>
            <pc:sldMk cId="1159709714" sldId="5950"/>
            <ac:cxnSpMk id="8" creationId="{5A9A030F-2EAE-B23D-45D1-3EF28D9476CB}"/>
          </ac:cxnSpMkLst>
        </pc:cxnChg>
      </pc:sldChg>
      <pc:sldChg chg="modSp mod">
        <pc:chgData name="Vincent Davy Zoonekynd" userId="9b657ceb-2c2e-465a-9d3d-eec3e4197458" providerId="ADAL" clId="{E9A1D036-8E3C-4D1B-9968-F4CA4BF4F4C6}" dt="2024-05-02T09:13:16.632" v="2569" actId="20577"/>
        <pc:sldMkLst>
          <pc:docMk/>
          <pc:sldMk cId="1482839215" sldId="5970"/>
        </pc:sldMkLst>
        <pc:spChg chg="mod">
          <ac:chgData name="Vincent Davy Zoonekynd" userId="9b657ceb-2c2e-465a-9d3d-eec3e4197458" providerId="ADAL" clId="{E9A1D036-8E3C-4D1B-9968-F4CA4BF4F4C6}" dt="2024-05-02T09:13:16.632" v="2569" actId="20577"/>
          <ac:spMkLst>
            <pc:docMk/>
            <pc:sldMk cId="1482839215" sldId="5970"/>
            <ac:spMk id="3" creationId="{B37D01A0-F827-C217-6EB8-D5B125A66A08}"/>
          </ac:spMkLst>
        </pc:spChg>
      </pc:sldChg>
      <pc:sldChg chg="modSp mod">
        <pc:chgData name="Vincent Davy Zoonekynd" userId="9b657ceb-2c2e-465a-9d3d-eec3e4197458" providerId="ADAL" clId="{E9A1D036-8E3C-4D1B-9968-F4CA4BF4F4C6}" dt="2024-05-02T10:51:17.624" v="3603" actId="20577"/>
        <pc:sldMkLst>
          <pc:docMk/>
          <pc:sldMk cId="2792803839" sldId="6093"/>
        </pc:sldMkLst>
        <pc:spChg chg="mod">
          <ac:chgData name="Vincent Davy Zoonekynd" userId="9b657ceb-2c2e-465a-9d3d-eec3e4197458" providerId="ADAL" clId="{E9A1D036-8E3C-4D1B-9968-F4CA4BF4F4C6}" dt="2024-05-02T10:51:17.624" v="3603" actId="20577"/>
          <ac:spMkLst>
            <pc:docMk/>
            <pc:sldMk cId="2792803839" sldId="6093"/>
            <ac:spMk id="6" creationId="{55D1711D-D6F8-8D59-94E8-3697F4256F00}"/>
          </ac:spMkLst>
        </pc:spChg>
      </pc:sldChg>
      <pc:sldChg chg="delSp mod">
        <pc:chgData name="Vincent Davy Zoonekynd" userId="9b657ceb-2c2e-465a-9d3d-eec3e4197458" providerId="ADAL" clId="{E9A1D036-8E3C-4D1B-9968-F4CA4BF4F4C6}" dt="2024-05-02T10:36:29.289" v="3584" actId="478"/>
        <pc:sldMkLst>
          <pc:docMk/>
          <pc:sldMk cId="572284356" sldId="6105"/>
        </pc:sldMkLst>
        <pc:spChg chg="del">
          <ac:chgData name="Vincent Davy Zoonekynd" userId="9b657ceb-2c2e-465a-9d3d-eec3e4197458" providerId="ADAL" clId="{E9A1D036-8E3C-4D1B-9968-F4CA4BF4F4C6}" dt="2024-05-02T10:36:25.408" v="3583" actId="478"/>
          <ac:spMkLst>
            <pc:docMk/>
            <pc:sldMk cId="572284356" sldId="6105"/>
            <ac:spMk id="6" creationId="{E40D6508-D498-3937-CFA4-11C80E1800CE}"/>
          </ac:spMkLst>
        </pc:spChg>
        <pc:spChg chg="del">
          <ac:chgData name="Vincent Davy Zoonekynd" userId="9b657ceb-2c2e-465a-9d3d-eec3e4197458" providerId="ADAL" clId="{E9A1D036-8E3C-4D1B-9968-F4CA4BF4F4C6}" dt="2024-05-02T10:36:29.289" v="3584" actId="478"/>
          <ac:spMkLst>
            <pc:docMk/>
            <pc:sldMk cId="572284356" sldId="6105"/>
            <ac:spMk id="7" creationId="{29E710D1-47CA-1D39-CF11-FA8CA87F43A5}"/>
          </ac:spMkLst>
        </pc:spChg>
      </pc:sldChg>
      <pc:sldChg chg="delSp modSp mod">
        <pc:chgData name="Vincent Davy Zoonekynd" userId="9b657ceb-2c2e-465a-9d3d-eec3e4197458" providerId="ADAL" clId="{E9A1D036-8E3C-4D1B-9968-F4CA4BF4F4C6}" dt="2024-05-02T10:38:42.376" v="3593" actId="478"/>
        <pc:sldMkLst>
          <pc:docMk/>
          <pc:sldMk cId="2265710388" sldId="6108"/>
        </pc:sldMkLst>
        <pc:spChg chg="del">
          <ac:chgData name="Vincent Davy Zoonekynd" userId="9b657ceb-2c2e-465a-9d3d-eec3e4197458" providerId="ADAL" clId="{E9A1D036-8E3C-4D1B-9968-F4CA4BF4F4C6}" dt="2024-05-02T10:38:42.376" v="3593" actId="478"/>
          <ac:spMkLst>
            <pc:docMk/>
            <pc:sldMk cId="2265710388" sldId="6108"/>
            <ac:spMk id="3" creationId="{CDBB9A9F-B52B-3A4F-BFDC-49D455C8DE78}"/>
          </ac:spMkLst>
        </pc:spChg>
        <pc:spChg chg="del">
          <ac:chgData name="Vincent Davy Zoonekynd" userId="9b657ceb-2c2e-465a-9d3d-eec3e4197458" providerId="ADAL" clId="{E9A1D036-8E3C-4D1B-9968-F4CA4BF4F4C6}" dt="2024-05-02T10:38:40.622" v="3592" actId="478"/>
          <ac:spMkLst>
            <pc:docMk/>
            <pc:sldMk cId="2265710388" sldId="6108"/>
            <ac:spMk id="6" creationId="{E40D6508-D498-3937-CFA4-11C80E1800CE}"/>
          </ac:spMkLst>
        </pc:spChg>
        <pc:picChg chg="mod">
          <ac:chgData name="Vincent Davy Zoonekynd" userId="9b657ceb-2c2e-465a-9d3d-eec3e4197458" providerId="ADAL" clId="{E9A1D036-8E3C-4D1B-9968-F4CA4BF4F4C6}" dt="2024-05-02T10:38:38.236" v="3591" actId="1076"/>
          <ac:picMkLst>
            <pc:docMk/>
            <pc:sldMk cId="2265710388" sldId="6108"/>
            <ac:picMk id="26626" creationId="{37B168CC-73F2-6905-FB7D-99DBB9E17379}"/>
          </ac:picMkLst>
        </pc:picChg>
      </pc:sldChg>
      <pc:sldChg chg="modSp mod">
        <pc:chgData name="Vincent Davy Zoonekynd" userId="9b657ceb-2c2e-465a-9d3d-eec3e4197458" providerId="ADAL" clId="{E9A1D036-8E3C-4D1B-9968-F4CA4BF4F4C6}" dt="2024-05-02T10:58:41.413" v="3769" actId="20577"/>
        <pc:sldMkLst>
          <pc:docMk/>
          <pc:sldMk cId="2867595424" sldId="6114"/>
        </pc:sldMkLst>
        <pc:spChg chg="ord">
          <ac:chgData name="Vincent Davy Zoonekynd" userId="9b657ceb-2c2e-465a-9d3d-eec3e4197458" providerId="ADAL" clId="{E9A1D036-8E3C-4D1B-9968-F4CA4BF4F4C6}" dt="2024-05-02T10:58:25.428" v="3763" actId="167"/>
          <ac:spMkLst>
            <pc:docMk/>
            <pc:sldMk cId="2867595424" sldId="6114"/>
            <ac:spMk id="3" creationId="{ED686023-44B0-A1E0-01B2-0AEBC6ED851A}"/>
          </ac:spMkLst>
        </pc:spChg>
        <pc:spChg chg="mod">
          <ac:chgData name="Vincent Davy Zoonekynd" userId="9b657ceb-2c2e-465a-9d3d-eec3e4197458" providerId="ADAL" clId="{E9A1D036-8E3C-4D1B-9968-F4CA4BF4F4C6}" dt="2024-05-02T10:58:41.413" v="3769" actId="20577"/>
          <ac:spMkLst>
            <pc:docMk/>
            <pc:sldMk cId="2867595424" sldId="6114"/>
            <ac:spMk id="4" creationId="{590BCE4F-8456-A992-B4C9-861ED6FFB51F}"/>
          </ac:spMkLst>
        </pc:spChg>
      </pc:sldChg>
      <pc:sldChg chg="modSp mod">
        <pc:chgData name="Vincent Davy Zoonekynd" userId="9b657ceb-2c2e-465a-9d3d-eec3e4197458" providerId="ADAL" clId="{E9A1D036-8E3C-4D1B-9968-F4CA4BF4F4C6}" dt="2024-05-02T11:15:06.473" v="3911" actId="114"/>
        <pc:sldMkLst>
          <pc:docMk/>
          <pc:sldMk cId="3844972190" sldId="6118"/>
        </pc:sldMkLst>
        <pc:spChg chg="mod">
          <ac:chgData name="Vincent Davy Zoonekynd" userId="9b657ceb-2c2e-465a-9d3d-eec3e4197458" providerId="ADAL" clId="{E9A1D036-8E3C-4D1B-9968-F4CA4BF4F4C6}" dt="2024-05-02T11:15:06.473" v="3911" actId="114"/>
          <ac:spMkLst>
            <pc:docMk/>
            <pc:sldMk cId="3844972190" sldId="6118"/>
            <ac:spMk id="2" creationId="{16CC2A11-0561-F1D2-AC6E-05F906792AD8}"/>
          </ac:spMkLst>
        </pc:spChg>
      </pc:sldChg>
      <pc:sldChg chg="modSp mod">
        <pc:chgData name="Vincent Davy Zoonekynd" userId="9b657ceb-2c2e-465a-9d3d-eec3e4197458" providerId="ADAL" clId="{E9A1D036-8E3C-4D1B-9968-F4CA4BF4F4C6}" dt="2024-05-02T05:15:06.394" v="1427" actId="20577"/>
        <pc:sldMkLst>
          <pc:docMk/>
          <pc:sldMk cId="709573564" sldId="6123"/>
        </pc:sldMkLst>
        <pc:spChg chg="mod">
          <ac:chgData name="Vincent Davy Zoonekynd" userId="9b657ceb-2c2e-465a-9d3d-eec3e4197458" providerId="ADAL" clId="{E9A1D036-8E3C-4D1B-9968-F4CA4BF4F4C6}" dt="2024-05-02T05:15:06.394" v="1427" actId="20577"/>
          <ac:spMkLst>
            <pc:docMk/>
            <pc:sldMk cId="709573564" sldId="6123"/>
            <ac:spMk id="2" creationId="{FACFA34A-7E8B-914E-4548-7ED805F06F23}"/>
          </ac:spMkLst>
        </pc:spChg>
      </pc:sldChg>
      <pc:sldChg chg="modSp mod">
        <pc:chgData name="Vincent Davy Zoonekynd" userId="9b657ceb-2c2e-465a-9d3d-eec3e4197458" providerId="ADAL" clId="{E9A1D036-8E3C-4D1B-9968-F4CA4BF4F4C6}" dt="2024-05-02T05:14:39.581" v="1392" actId="20577"/>
        <pc:sldMkLst>
          <pc:docMk/>
          <pc:sldMk cId="3660374709" sldId="6127"/>
        </pc:sldMkLst>
        <pc:spChg chg="mod">
          <ac:chgData name="Vincent Davy Zoonekynd" userId="9b657ceb-2c2e-465a-9d3d-eec3e4197458" providerId="ADAL" clId="{E9A1D036-8E3C-4D1B-9968-F4CA4BF4F4C6}" dt="2024-05-02T05:14:39.581" v="1392" actId="20577"/>
          <ac:spMkLst>
            <pc:docMk/>
            <pc:sldMk cId="3660374709" sldId="6127"/>
            <ac:spMk id="2" creationId="{FACFA34A-7E8B-914E-4548-7ED805F06F23}"/>
          </ac:spMkLst>
        </pc:spChg>
      </pc:sldChg>
      <pc:sldChg chg="modSp mod">
        <pc:chgData name="Vincent Davy Zoonekynd" userId="9b657ceb-2c2e-465a-9d3d-eec3e4197458" providerId="ADAL" clId="{E9A1D036-8E3C-4D1B-9968-F4CA4BF4F4C6}" dt="2024-05-02T05:14:54.636" v="1422" actId="20577"/>
        <pc:sldMkLst>
          <pc:docMk/>
          <pc:sldMk cId="508081487" sldId="6128"/>
        </pc:sldMkLst>
        <pc:spChg chg="mod">
          <ac:chgData name="Vincent Davy Zoonekynd" userId="9b657ceb-2c2e-465a-9d3d-eec3e4197458" providerId="ADAL" clId="{E9A1D036-8E3C-4D1B-9968-F4CA4BF4F4C6}" dt="2024-05-02T05:14:54.636" v="1422" actId="20577"/>
          <ac:spMkLst>
            <pc:docMk/>
            <pc:sldMk cId="508081487" sldId="6128"/>
            <ac:spMk id="2" creationId="{FACFA34A-7E8B-914E-4548-7ED805F06F23}"/>
          </ac:spMkLst>
        </pc:spChg>
      </pc:sldChg>
      <pc:sldChg chg="modSp mod">
        <pc:chgData name="Vincent Davy Zoonekynd" userId="9b657ceb-2c2e-465a-9d3d-eec3e4197458" providerId="ADAL" clId="{E9A1D036-8E3C-4D1B-9968-F4CA4BF4F4C6}" dt="2024-05-02T10:51:25.423" v="3605" actId="20577"/>
        <pc:sldMkLst>
          <pc:docMk/>
          <pc:sldMk cId="380888814" sldId="6131"/>
        </pc:sldMkLst>
        <pc:spChg chg="mod">
          <ac:chgData name="Vincent Davy Zoonekynd" userId="9b657ceb-2c2e-465a-9d3d-eec3e4197458" providerId="ADAL" clId="{E9A1D036-8E3C-4D1B-9968-F4CA4BF4F4C6}" dt="2024-05-02T10:51:25.423" v="3605" actId="20577"/>
          <ac:spMkLst>
            <pc:docMk/>
            <pc:sldMk cId="380888814" sldId="6131"/>
            <ac:spMk id="6" creationId="{55D1711D-D6F8-8D59-94E8-3697F4256F00}"/>
          </ac:spMkLst>
        </pc:spChg>
      </pc:sldChg>
      <pc:sldChg chg="modSp mod">
        <pc:chgData name="Vincent Davy Zoonekynd" userId="9b657ceb-2c2e-465a-9d3d-eec3e4197458" providerId="ADAL" clId="{E9A1D036-8E3C-4D1B-9968-F4CA4BF4F4C6}" dt="2024-05-02T11:04:01.735" v="3910" actId="20577"/>
        <pc:sldMkLst>
          <pc:docMk/>
          <pc:sldMk cId="2437915258" sldId="6137"/>
        </pc:sldMkLst>
        <pc:spChg chg="mod">
          <ac:chgData name="Vincent Davy Zoonekynd" userId="9b657ceb-2c2e-465a-9d3d-eec3e4197458" providerId="ADAL" clId="{E9A1D036-8E3C-4D1B-9968-F4CA4BF4F4C6}" dt="2024-05-02T11:04:01.735" v="3910" actId="20577"/>
          <ac:spMkLst>
            <pc:docMk/>
            <pc:sldMk cId="2437915258" sldId="6137"/>
            <ac:spMk id="3" creationId="{41AAFE2C-49C9-BD8C-8480-5AF75CB282C9}"/>
          </ac:spMkLst>
        </pc:spChg>
      </pc:sldChg>
      <pc:sldChg chg="ord">
        <pc:chgData name="Vincent Davy Zoonekynd" userId="9b657ceb-2c2e-465a-9d3d-eec3e4197458" providerId="ADAL" clId="{E9A1D036-8E3C-4D1B-9968-F4CA4BF4F4C6}" dt="2024-05-02T09:18:49.605" v="2577"/>
        <pc:sldMkLst>
          <pc:docMk/>
          <pc:sldMk cId="3165614292" sldId="6141"/>
        </pc:sldMkLst>
      </pc:sldChg>
      <pc:sldChg chg="addSp delSp modSp add del mod modClrScheme chgLayout">
        <pc:chgData name="Vincent Davy Zoonekynd" userId="9b657ceb-2c2e-465a-9d3d-eec3e4197458" providerId="ADAL" clId="{E9A1D036-8E3C-4D1B-9968-F4CA4BF4F4C6}" dt="2024-05-02T06:45:19.044" v="2043" actId="47"/>
        <pc:sldMkLst>
          <pc:docMk/>
          <pc:sldMk cId="2268403926" sldId="6152"/>
        </pc:sldMkLst>
        <pc:spChg chg="del mod">
          <ac:chgData name="Vincent Davy Zoonekynd" userId="9b657ceb-2c2e-465a-9d3d-eec3e4197458" providerId="ADAL" clId="{E9A1D036-8E3C-4D1B-9968-F4CA4BF4F4C6}" dt="2024-05-02T06:28:42.369" v="1850" actId="478"/>
          <ac:spMkLst>
            <pc:docMk/>
            <pc:sldMk cId="2268403926" sldId="6152"/>
            <ac:spMk id="2" creationId="{6748327F-3855-6BD0-4BB8-56E1FD8F670F}"/>
          </ac:spMkLst>
        </pc:spChg>
        <pc:spChg chg="del mod">
          <ac:chgData name="Vincent Davy Zoonekynd" userId="9b657ceb-2c2e-465a-9d3d-eec3e4197458" providerId="ADAL" clId="{E9A1D036-8E3C-4D1B-9968-F4CA4BF4F4C6}" dt="2024-05-02T06:28:42.369" v="1850" actId="478"/>
          <ac:spMkLst>
            <pc:docMk/>
            <pc:sldMk cId="2268403926" sldId="6152"/>
            <ac:spMk id="12" creationId="{356C7A15-07E5-DF9C-D8FF-33968A7B9001}"/>
          </ac:spMkLst>
        </pc:spChg>
        <pc:spChg chg="del mod">
          <ac:chgData name="Vincent Davy Zoonekynd" userId="9b657ceb-2c2e-465a-9d3d-eec3e4197458" providerId="ADAL" clId="{E9A1D036-8E3C-4D1B-9968-F4CA4BF4F4C6}" dt="2024-05-02T06:28:42.369" v="1850" actId="478"/>
          <ac:spMkLst>
            <pc:docMk/>
            <pc:sldMk cId="2268403926" sldId="6152"/>
            <ac:spMk id="13" creationId="{4552AF05-D359-06A3-DE1F-F0A78A9BA672}"/>
          </ac:spMkLst>
        </pc:spChg>
        <pc:spChg chg="del mod">
          <ac:chgData name="Vincent Davy Zoonekynd" userId="9b657ceb-2c2e-465a-9d3d-eec3e4197458" providerId="ADAL" clId="{E9A1D036-8E3C-4D1B-9968-F4CA4BF4F4C6}" dt="2024-05-02T06:28:42.369" v="1850" actId="478"/>
          <ac:spMkLst>
            <pc:docMk/>
            <pc:sldMk cId="2268403926" sldId="6152"/>
            <ac:spMk id="14" creationId="{7AFABB8F-2155-0205-2B54-5389956A6B4E}"/>
          </ac:spMkLst>
        </pc:spChg>
        <pc:spChg chg="add del mod">
          <ac:chgData name="Vincent Davy Zoonekynd" userId="9b657ceb-2c2e-465a-9d3d-eec3e4197458" providerId="ADAL" clId="{E9A1D036-8E3C-4D1B-9968-F4CA4BF4F4C6}" dt="2024-05-02T06:28:49.710" v="1851" actId="700"/>
          <ac:spMkLst>
            <pc:docMk/>
            <pc:sldMk cId="2268403926" sldId="6152"/>
            <ac:spMk id="32" creationId="{1D969FE4-AE18-E340-6FDA-D0E2EF29A04D}"/>
          </ac:spMkLst>
        </pc:spChg>
        <pc:graphicFrameChg chg="add mod">
          <ac:chgData name="Vincent Davy Zoonekynd" userId="9b657ceb-2c2e-465a-9d3d-eec3e4197458" providerId="ADAL" clId="{E9A1D036-8E3C-4D1B-9968-F4CA4BF4F4C6}" dt="2024-05-02T06:38:47.447" v="1913" actId="1076"/>
          <ac:graphicFrameMkLst>
            <pc:docMk/>
            <pc:sldMk cId="2268403926" sldId="6152"/>
            <ac:graphicFrameMk id="51" creationId="{048CBA78-E2C5-F80E-B9C2-8BEECF88480C}"/>
          </ac:graphicFrameMkLst>
        </pc:graphicFrameChg>
        <pc:picChg chg="del">
          <ac:chgData name="Vincent Davy Zoonekynd" userId="9b657ceb-2c2e-465a-9d3d-eec3e4197458" providerId="ADAL" clId="{E9A1D036-8E3C-4D1B-9968-F4CA4BF4F4C6}" dt="2024-05-02T06:27:41.484" v="1829" actId="478"/>
          <ac:picMkLst>
            <pc:docMk/>
            <pc:sldMk cId="2268403926" sldId="6152"/>
            <ac:picMk id="4" creationId="{A0B3D339-191D-89DB-20BA-8DE66A25F06E}"/>
          </ac:picMkLst>
        </pc:picChg>
        <pc:picChg chg="add mod">
          <ac:chgData name="Vincent Davy Zoonekynd" userId="9b657ceb-2c2e-465a-9d3d-eec3e4197458" providerId="ADAL" clId="{E9A1D036-8E3C-4D1B-9968-F4CA4BF4F4C6}" dt="2024-05-02T06:28:32.426" v="1848"/>
          <ac:picMkLst>
            <pc:docMk/>
            <pc:sldMk cId="2268403926" sldId="6152"/>
            <ac:picMk id="5" creationId="{6C43595E-10D8-282F-BD61-2F3253079059}"/>
          </ac:picMkLst>
        </pc:picChg>
        <pc:picChg chg="del">
          <ac:chgData name="Vincent Davy Zoonekynd" userId="9b657ceb-2c2e-465a-9d3d-eec3e4197458" providerId="ADAL" clId="{E9A1D036-8E3C-4D1B-9968-F4CA4BF4F4C6}" dt="2024-05-02T06:27:41.484" v="1829" actId="478"/>
          <ac:picMkLst>
            <pc:docMk/>
            <pc:sldMk cId="2268403926" sldId="6152"/>
            <ac:picMk id="6" creationId="{6B729E4D-0428-CDA6-DE23-6EF4F2D03C68}"/>
          </ac:picMkLst>
        </pc:picChg>
        <pc:picChg chg="del">
          <ac:chgData name="Vincent Davy Zoonekynd" userId="9b657ceb-2c2e-465a-9d3d-eec3e4197458" providerId="ADAL" clId="{E9A1D036-8E3C-4D1B-9968-F4CA4BF4F4C6}" dt="2024-05-02T06:27:41.484" v="1829" actId="478"/>
          <ac:picMkLst>
            <pc:docMk/>
            <pc:sldMk cId="2268403926" sldId="6152"/>
            <ac:picMk id="8" creationId="{F565B616-644C-204D-0F35-CA9EFA784864}"/>
          </ac:picMkLst>
        </pc:picChg>
        <pc:picChg chg="add mod">
          <ac:chgData name="Vincent Davy Zoonekynd" userId="9b657ceb-2c2e-465a-9d3d-eec3e4197458" providerId="ADAL" clId="{E9A1D036-8E3C-4D1B-9968-F4CA4BF4F4C6}" dt="2024-05-02T06:28:32.426" v="1848"/>
          <ac:picMkLst>
            <pc:docMk/>
            <pc:sldMk cId="2268403926" sldId="6152"/>
            <ac:picMk id="9" creationId="{9BABF1C8-0019-0529-8EF0-177EF42C0623}"/>
          </ac:picMkLst>
        </pc:picChg>
        <pc:picChg chg="add mod">
          <ac:chgData name="Vincent Davy Zoonekynd" userId="9b657ceb-2c2e-465a-9d3d-eec3e4197458" providerId="ADAL" clId="{E9A1D036-8E3C-4D1B-9968-F4CA4BF4F4C6}" dt="2024-05-02T06:28:32.426" v="1848"/>
          <ac:picMkLst>
            <pc:docMk/>
            <pc:sldMk cId="2268403926" sldId="6152"/>
            <ac:picMk id="16" creationId="{6AE44873-D322-420A-F511-4B2D9A2EF63A}"/>
          </ac:picMkLst>
        </pc:picChg>
        <pc:picChg chg="del">
          <ac:chgData name="Vincent Davy Zoonekynd" userId="9b657ceb-2c2e-465a-9d3d-eec3e4197458" providerId="ADAL" clId="{E9A1D036-8E3C-4D1B-9968-F4CA4BF4F4C6}" dt="2024-05-02T06:27:41.484" v="1829" actId="478"/>
          <ac:picMkLst>
            <pc:docMk/>
            <pc:sldMk cId="2268403926" sldId="6152"/>
            <ac:picMk id="17" creationId="{B12607F5-200E-0B2D-2F46-2800ED204C88}"/>
          </ac:picMkLst>
        </pc:picChg>
        <pc:picChg chg="del">
          <ac:chgData name="Vincent Davy Zoonekynd" userId="9b657ceb-2c2e-465a-9d3d-eec3e4197458" providerId="ADAL" clId="{E9A1D036-8E3C-4D1B-9968-F4CA4BF4F4C6}" dt="2024-05-02T06:27:41.484" v="1829" actId="478"/>
          <ac:picMkLst>
            <pc:docMk/>
            <pc:sldMk cId="2268403926" sldId="6152"/>
            <ac:picMk id="19" creationId="{BD021294-81ED-BE89-0C4F-B18D01C22F00}"/>
          </ac:picMkLst>
        </pc:picChg>
        <pc:picChg chg="add mod">
          <ac:chgData name="Vincent Davy Zoonekynd" userId="9b657ceb-2c2e-465a-9d3d-eec3e4197458" providerId="ADAL" clId="{E9A1D036-8E3C-4D1B-9968-F4CA4BF4F4C6}" dt="2024-05-02T06:28:32.426" v="1848"/>
          <ac:picMkLst>
            <pc:docMk/>
            <pc:sldMk cId="2268403926" sldId="6152"/>
            <ac:picMk id="20" creationId="{921FA99F-FE34-E1E8-60DD-F0227C02944B}"/>
          </ac:picMkLst>
        </pc:picChg>
        <pc:picChg chg="del">
          <ac:chgData name="Vincent Davy Zoonekynd" userId="9b657ceb-2c2e-465a-9d3d-eec3e4197458" providerId="ADAL" clId="{E9A1D036-8E3C-4D1B-9968-F4CA4BF4F4C6}" dt="2024-05-02T06:27:41.484" v="1829" actId="478"/>
          <ac:picMkLst>
            <pc:docMk/>
            <pc:sldMk cId="2268403926" sldId="6152"/>
            <ac:picMk id="21" creationId="{31851E83-5FD0-6783-94C3-702ADABBC8F5}"/>
          </ac:picMkLst>
        </pc:picChg>
        <pc:picChg chg="del">
          <ac:chgData name="Vincent Davy Zoonekynd" userId="9b657ceb-2c2e-465a-9d3d-eec3e4197458" providerId="ADAL" clId="{E9A1D036-8E3C-4D1B-9968-F4CA4BF4F4C6}" dt="2024-05-02T06:27:41.484" v="1829" actId="478"/>
          <ac:picMkLst>
            <pc:docMk/>
            <pc:sldMk cId="2268403926" sldId="6152"/>
            <ac:picMk id="23" creationId="{ED1EFBD5-2E38-E07D-AF69-652D3C0922C0}"/>
          </ac:picMkLst>
        </pc:picChg>
        <pc:picChg chg="add mod">
          <ac:chgData name="Vincent Davy Zoonekynd" userId="9b657ceb-2c2e-465a-9d3d-eec3e4197458" providerId="ADAL" clId="{E9A1D036-8E3C-4D1B-9968-F4CA4BF4F4C6}" dt="2024-05-02T06:28:32.426" v="1848"/>
          <ac:picMkLst>
            <pc:docMk/>
            <pc:sldMk cId="2268403926" sldId="6152"/>
            <ac:picMk id="24" creationId="{ABA634D9-17B7-FD58-136A-ACB7EAE1BC97}"/>
          </ac:picMkLst>
        </pc:picChg>
        <pc:picChg chg="del">
          <ac:chgData name="Vincent Davy Zoonekynd" userId="9b657ceb-2c2e-465a-9d3d-eec3e4197458" providerId="ADAL" clId="{E9A1D036-8E3C-4D1B-9968-F4CA4BF4F4C6}" dt="2024-05-02T06:27:41.484" v="1829" actId="478"/>
          <ac:picMkLst>
            <pc:docMk/>
            <pc:sldMk cId="2268403926" sldId="6152"/>
            <ac:picMk id="25" creationId="{536212D4-A010-7691-451A-6183F76A6C12}"/>
          </ac:picMkLst>
        </pc:picChg>
        <pc:picChg chg="del">
          <ac:chgData name="Vincent Davy Zoonekynd" userId="9b657ceb-2c2e-465a-9d3d-eec3e4197458" providerId="ADAL" clId="{E9A1D036-8E3C-4D1B-9968-F4CA4BF4F4C6}" dt="2024-05-02T06:27:41.484" v="1829" actId="478"/>
          <ac:picMkLst>
            <pc:docMk/>
            <pc:sldMk cId="2268403926" sldId="6152"/>
            <ac:picMk id="27" creationId="{38202053-0FB0-F94C-2C9E-F466C1DC7821}"/>
          </ac:picMkLst>
        </pc:picChg>
        <pc:picChg chg="add mod">
          <ac:chgData name="Vincent Davy Zoonekynd" userId="9b657ceb-2c2e-465a-9d3d-eec3e4197458" providerId="ADAL" clId="{E9A1D036-8E3C-4D1B-9968-F4CA4BF4F4C6}" dt="2024-05-02T06:28:32.426" v="1848"/>
          <ac:picMkLst>
            <pc:docMk/>
            <pc:sldMk cId="2268403926" sldId="6152"/>
            <ac:picMk id="28" creationId="{8C7C1CDE-EBE9-5588-CA30-7AB2F5EC541C}"/>
          </ac:picMkLst>
        </pc:picChg>
        <pc:picChg chg="del">
          <ac:chgData name="Vincent Davy Zoonekynd" userId="9b657ceb-2c2e-465a-9d3d-eec3e4197458" providerId="ADAL" clId="{E9A1D036-8E3C-4D1B-9968-F4CA4BF4F4C6}" dt="2024-05-02T06:27:41.484" v="1829" actId="478"/>
          <ac:picMkLst>
            <pc:docMk/>
            <pc:sldMk cId="2268403926" sldId="6152"/>
            <ac:picMk id="29" creationId="{C05CF68B-C443-A66A-C790-929DAA327A12}"/>
          </ac:picMkLst>
        </pc:picChg>
        <pc:picChg chg="del">
          <ac:chgData name="Vincent Davy Zoonekynd" userId="9b657ceb-2c2e-465a-9d3d-eec3e4197458" providerId="ADAL" clId="{E9A1D036-8E3C-4D1B-9968-F4CA4BF4F4C6}" dt="2024-05-02T06:27:41.484" v="1829" actId="478"/>
          <ac:picMkLst>
            <pc:docMk/>
            <pc:sldMk cId="2268403926" sldId="6152"/>
            <ac:picMk id="31" creationId="{E17F0AE4-4D0D-E971-A5BD-ABBA5E8E9EEF}"/>
          </ac:picMkLst>
        </pc:picChg>
        <pc:picChg chg="add del">
          <ac:chgData name="Vincent Davy Zoonekynd" userId="9b657ceb-2c2e-465a-9d3d-eec3e4197458" providerId="ADAL" clId="{E9A1D036-8E3C-4D1B-9968-F4CA4BF4F4C6}" dt="2024-05-02T06:28:42.369" v="1850" actId="478"/>
          <ac:picMkLst>
            <pc:docMk/>
            <pc:sldMk cId="2268403926" sldId="6152"/>
            <ac:picMk id="33" creationId="{D7C0F954-D4EE-D585-7112-180447CF1230}"/>
          </ac:picMkLst>
        </pc:picChg>
        <pc:picChg chg="del">
          <ac:chgData name="Vincent Davy Zoonekynd" userId="9b657ceb-2c2e-465a-9d3d-eec3e4197458" providerId="ADAL" clId="{E9A1D036-8E3C-4D1B-9968-F4CA4BF4F4C6}" dt="2024-05-02T06:27:41.484" v="1829" actId="478"/>
          <ac:picMkLst>
            <pc:docMk/>
            <pc:sldMk cId="2268403926" sldId="6152"/>
            <ac:picMk id="35" creationId="{876C9973-A255-15EC-3F6B-498DCCE9C3FF}"/>
          </ac:picMkLst>
        </pc:picChg>
        <pc:picChg chg="add del mod">
          <ac:chgData name="Vincent Davy Zoonekynd" userId="9b657ceb-2c2e-465a-9d3d-eec3e4197458" providerId="ADAL" clId="{E9A1D036-8E3C-4D1B-9968-F4CA4BF4F4C6}" dt="2024-05-02T06:30:29.603" v="1883" actId="478"/>
          <ac:picMkLst>
            <pc:docMk/>
            <pc:sldMk cId="2268403926" sldId="6152"/>
            <ac:picMk id="36" creationId="{8F12B917-6C61-5182-A4BE-989F648CEA69}"/>
          </ac:picMkLst>
        </pc:picChg>
        <pc:picChg chg="add del mod">
          <ac:chgData name="Vincent Davy Zoonekynd" userId="9b657ceb-2c2e-465a-9d3d-eec3e4197458" providerId="ADAL" clId="{E9A1D036-8E3C-4D1B-9968-F4CA4BF4F4C6}" dt="2024-05-02T06:30:29.603" v="1883" actId="478"/>
          <ac:picMkLst>
            <pc:docMk/>
            <pc:sldMk cId="2268403926" sldId="6152"/>
            <ac:picMk id="38" creationId="{BDB7BE46-5612-861C-14E2-E19B8FCFD58C}"/>
          </ac:picMkLst>
        </pc:picChg>
        <pc:picChg chg="add del mod">
          <ac:chgData name="Vincent Davy Zoonekynd" userId="9b657ceb-2c2e-465a-9d3d-eec3e4197458" providerId="ADAL" clId="{E9A1D036-8E3C-4D1B-9968-F4CA4BF4F4C6}" dt="2024-05-02T06:30:29.603" v="1883" actId="478"/>
          <ac:picMkLst>
            <pc:docMk/>
            <pc:sldMk cId="2268403926" sldId="6152"/>
            <ac:picMk id="40" creationId="{FEE845E5-0885-7093-9CAB-51399D87E90B}"/>
          </ac:picMkLst>
        </pc:picChg>
        <pc:picChg chg="add del mod">
          <ac:chgData name="Vincent Davy Zoonekynd" userId="9b657ceb-2c2e-465a-9d3d-eec3e4197458" providerId="ADAL" clId="{E9A1D036-8E3C-4D1B-9968-F4CA4BF4F4C6}" dt="2024-05-02T06:30:29.603" v="1883" actId="478"/>
          <ac:picMkLst>
            <pc:docMk/>
            <pc:sldMk cId="2268403926" sldId="6152"/>
            <ac:picMk id="42" creationId="{98FA9EBD-2C08-1755-BB12-C6928E6024C5}"/>
          </ac:picMkLst>
        </pc:picChg>
        <pc:picChg chg="add del mod">
          <ac:chgData name="Vincent Davy Zoonekynd" userId="9b657ceb-2c2e-465a-9d3d-eec3e4197458" providerId="ADAL" clId="{E9A1D036-8E3C-4D1B-9968-F4CA4BF4F4C6}" dt="2024-05-02T06:30:29.603" v="1883" actId="478"/>
          <ac:picMkLst>
            <pc:docMk/>
            <pc:sldMk cId="2268403926" sldId="6152"/>
            <ac:picMk id="44" creationId="{84363E4B-D3D9-19EA-8EEE-50956E3A94A4}"/>
          </ac:picMkLst>
        </pc:picChg>
        <pc:picChg chg="add del mod">
          <ac:chgData name="Vincent Davy Zoonekynd" userId="9b657ceb-2c2e-465a-9d3d-eec3e4197458" providerId="ADAL" clId="{E9A1D036-8E3C-4D1B-9968-F4CA4BF4F4C6}" dt="2024-05-02T06:30:29.603" v="1883" actId="478"/>
          <ac:picMkLst>
            <pc:docMk/>
            <pc:sldMk cId="2268403926" sldId="6152"/>
            <ac:picMk id="46" creationId="{22C5E206-2AB0-2DFC-593D-9A31824E0367}"/>
          </ac:picMkLst>
        </pc:picChg>
        <pc:picChg chg="add mod">
          <ac:chgData name="Vincent Davy Zoonekynd" userId="9b657ceb-2c2e-465a-9d3d-eec3e4197458" providerId="ADAL" clId="{E9A1D036-8E3C-4D1B-9968-F4CA4BF4F4C6}" dt="2024-05-02T06:42:35.424" v="1973" actId="12789"/>
          <ac:picMkLst>
            <pc:docMk/>
            <pc:sldMk cId="2268403926" sldId="6152"/>
            <ac:picMk id="48" creationId="{33811BCB-CEFC-D756-7430-7E41B2995E77}"/>
          </ac:picMkLst>
        </pc:picChg>
        <pc:picChg chg="add mod">
          <ac:chgData name="Vincent Davy Zoonekynd" userId="9b657ceb-2c2e-465a-9d3d-eec3e4197458" providerId="ADAL" clId="{E9A1D036-8E3C-4D1B-9968-F4CA4BF4F4C6}" dt="2024-05-02T06:42:28.446" v="1972" actId="12789"/>
          <ac:picMkLst>
            <pc:docMk/>
            <pc:sldMk cId="2268403926" sldId="6152"/>
            <ac:picMk id="50" creationId="{2DB865A2-1E7C-AA68-E5C1-FE47B851EDEE}"/>
          </ac:picMkLst>
        </pc:picChg>
        <pc:picChg chg="add mod">
          <ac:chgData name="Vincent Davy Zoonekynd" userId="9b657ceb-2c2e-465a-9d3d-eec3e4197458" providerId="ADAL" clId="{E9A1D036-8E3C-4D1B-9968-F4CA4BF4F4C6}" dt="2024-05-02T06:42:18.789" v="1971" actId="1036"/>
          <ac:picMkLst>
            <pc:docMk/>
            <pc:sldMk cId="2268403926" sldId="6152"/>
            <ac:picMk id="53" creationId="{AE6D4304-54F0-3E9F-0AE8-D3EF2B790286}"/>
          </ac:picMkLst>
        </pc:picChg>
        <pc:picChg chg="add mod">
          <ac:chgData name="Vincent Davy Zoonekynd" userId="9b657ceb-2c2e-465a-9d3d-eec3e4197458" providerId="ADAL" clId="{E9A1D036-8E3C-4D1B-9968-F4CA4BF4F4C6}" dt="2024-05-02T06:42:18.789" v="1971" actId="1036"/>
          <ac:picMkLst>
            <pc:docMk/>
            <pc:sldMk cId="2268403926" sldId="6152"/>
            <ac:picMk id="55" creationId="{B7F5A44A-0EE8-D924-29E0-7A0336FF55D8}"/>
          </ac:picMkLst>
        </pc:picChg>
        <pc:picChg chg="add mod">
          <ac:chgData name="Vincent Davy Zoonekynd" userId="9b657ceb-2c2e-465a-9d3d-eec3e4197458" providerId="ADAL" clId="{E9A1D036-8E3C-4D1B-9968-F4CA4BF4F4C6}" dt="2024-05-02T06:42:48.383" v="1976" actId="12789"/>
          <ac:picMkLst>
            <pc:docMk/>
            <pc:sldMk cId="2268403926" sldId="6152"/>
            <ac:picMk id="57" creationId="{2F35FA7F-B57F-130D-D6CA-DBAB830F4846}"/>
          </ac:picMkLst>
        </pc:picChg>
        <pc:picChg chg="add mod">
          <ac:chgData name="Vincent Davy Zoonekynd" userId="9b657ceb-2c2e-465a-9d3d-eec3e4197458" providerId="ADAL" clId="{E9A1D036-8E3C-4D1B-9968-F4CA4BF4F4C6}" dt="2024-05-02T06:42:48.383" v="1976" actId="12789"/>
          <ac:picMkLst>
            <pc:docMk/>
            <pc:sldMk cId="2268403926" sldId="6152"/>
            <ac:picMk id="59" creationId="{449A58B9-9BCF-C52E-02B9-32332B0BC76C}"/>
          </ac:picMkLst>
        </pc:picChg>
        <pc:picChg chg="add mod">
          <ac:chgData name="Vincent Davy Zoonekynd" userId="9b657ceb-2c2e-465a-9d3d-eec3e4197458" providerId="ADAL" clId="{E9A1D036-8E3C-4D1B-9968-F4CA4BF4F4C6}" dt="2024-05-02T06:42:48.383" v="1976" actId="12789"/>
          <ac:picMkLst>
            <pc:docMk/>
            <pc:sldMk cId="2268403926" sldId="6152"/>
            <ac:picMk id="61" creationId="{21C642E2-4976-7425-A045-76800B7EFC3D}"/>
          </ac:picMkLst>
        </pc:picChg>
        <pc:picChg chg="add mod">
          <ac:chgData name="Vincent Davy Zoonekynd" userId="9b657ceb-2c2e-465a-9d3d-eec3e4197458" providerId="ADAL" clId="{E9A1D036-8E3C-4D1B-9968-F4CA4BF4F4C6}" dt="2024-05-02T06:42:35.424" v="1973" actId="12789"/>
          <ac:picMkLst>
            <pc:docMk/>
            <pc:sldMk cId="2268403926" sldId="6152"/>
            <ac:picMk id="63" creationId="{E8F8065E-237F-C7D4-72A4-A62CA6CCE7EA}"/>
          </ac:picMkLst>
        </pc:picChg>
        <pc:picChg chg="add mod">
          <ac:chgData name="Vincent Davy Zoonekynd" userId="9b657ceb-2c2e-465a-9d3d-eec3e4197458" providerId="ADAL" clId="{E9A1D036-8E3C-4D1B-9968-F4CA4BF4F4C6}" dt="2024-05-02T06:42:28.446" v="1972" actId="12789"/>
          <ac:picMkLst>
            <pc:docMk/>
            <pc:sldMk cId="2268403926" sldId="6152"/>
            <ac:picMk id="65" creationId="{BF45E541-E601-7549-3CC0-873026B0B8A8}"/>
          </ac:picMkLst>
        </pc:picChg>
        <pc:picChg chg="add mod">
          <ac:chgData name="Vincent Davy Zoonekynd" userId="9b657ceb-2c2e-465a-9d3d-eec3e4197458" providerId="ADAL" clId="{E9A1D036-8E3C-4D1B-9968-F4CA4BF4F4C6}" dt="2024-05-02T06:42:28.446" v="1972" actId="12789"/>
          <ac:picMkLst>
            <pc:docMk/>
            <pc:sldMk cId="2268403926" sldId="6152"/>
            <ac:picMk id="67" creationId="{5FDFAFAC-3DDD-2735-D8FA-1B6AA0A76011}"/>
          </ac:picMkLst>
        </pc:picChg>
        <pc:picChg chg="add mod">
          <ac:chgData name="Vincent Davy Zoonekynd" userId="9b657ceb-2c2e-465a-9d3d-eec3e4197458" providerId="ADAL" clId="{E9A1D036-8E3C-4D1B-9968-F4CA4BF4F4C6}" dt="2024-05-02T06:38:53.552" v="1916" actId="1076"/>
          <ac:picMkLst>
            <pc:docMk/>
            <pc:sldMk cId="2268403926" sldId="6152"/>
            <ac:picMk id="69" creationId="{6F3E7349-F357-B40D-6712-A23692E2FE3F}"/>
          </ac:picMkLst>
        </pc:picChg>
        <pc:picChg chg="add mod">
          <ac:chgData name="Vincent Davy Zoonekynd" userId="9b657ceb-2c2e-465a-9d3d-eec3e4197458" providerId="ADAL" clId="{E9A1D036-8E3C-4D1B-9968-F4CA4BF4F4C6}" dt="2024-05-02T06:42:35.424" v="1973" actId="12789"/>
          <ac:picMkLst>
            <pc:docMk/>
            <pc:sldMk cId="2268403926" sldId="6152"/>
            <ac:picMk id="71" creationId="{1656AC83-3100-8FF5-A1D3-930915BFE59E}"/>
          </ac:picMkLst>
        </pc:picChg>
        <pc:picChg chg="add mod">
          <ac:chgData name="Vincent Davy Zoonekynd" userId="9b657ceb-2c2e-465a-9d3d-eec3e4197458" providerId="ADAL" clId="{E9A1D036-8E3C-4D1B-9968-F4CA4BF4F4C6}" dt="2024-05-02T06:42:18.789" v="1971" actId="1036"/>
          <ac:picMkLst>
            <pc:docMk/>
            <pc:sldMk cId="2268403926" sldId="6152"/>
            <ac:picMk id="73" creationId="{114CCC75-9ADE-0775-C1BB-D33A931FA619}"/>
          </ac:picMkLst>
        </pc:picChg>
        <pc:cxnChg chg="del mod">
          <ac:chgData name="Vincent Davy Zoonekynd" userId="9b657ceb-2c2e-465a-9d3d-eec3e4197458" providerId="ADAL" clId="{E9A1D036-8E3C-4D1B-9968-F4CA4BF4F4C6}" dt="2024-05-02T06:28:42.369" v="1850" actId="478"/>
          <ac:cxnSpMkLst>
            <pc:docMk/>
            <pc:sldMk cId="2268403926" sldId="6152"/>
            <ac:cxnSpMk id="11" creationId="{BAE3269D-B9C4-0A9B-7380-C0CCC97C2CE5}"/>
          </ac:cxnSpMkLst>
        </pc:cxnChg>
        <pc:cxnChg chg="del mod">
          <ac:chgData name="Vincent Davy Zoonekynd" userId="9b657ceb-2c2e-465a-9d3d-eec3e4197458" providerId="ADAL" clId="{E9A1D036-8E3C-4D1B-9968-F4CA4BF4F4C6}" dt="2024-05-02T06:28:42.369" v="1850" actId="478"/>
          <ac:cxnSpMkLst>
            <pc:docMk/>
            <pc:sldMk cId="2268403926" sldId="6152"/>
            <ac:cxnSpMk id="15" creationId="{6BA47BA2-7E8F-AEE9-8FBB-F2EF65A9E89C}"/>
          </ac:cxnSpMkLst>
        </pc:cxnChg>
      </pc:sldChg>
      <pc:sldChg chg="modSp add mod">
        <pc:chgData name="Vincent Davy Zoonekynd" userId="9b657ceb-2c2e-465a-9d3d-eec3e4197458" providerId="ADAL" clId="{E9A1D036-8E3C-4D1B-9968-F4CA4BF4F4C6}" dt="2024-05-02T07:13:28.246" v="2305" actId="255"/>
        <pc:sldMkLst>
          <pc:docMk/>
          <pc:sldMk cId="3221153888" sldId="6152"/>
        </pc:sldMkLst>
        <pc:spChg chg="mod">
          <ac:chgData name="Vincent Davy Zoonekynd" userId="9b657ceb-2c2e-465a-9d3d-eec3e4197458" providerId="ADAL" clId="{E9A1D036-8E3C-4D1B-9968-F4CA4BF4F4C6}" dt="2024-05-02T07:13:28.246" v="2305" actId="255"/>
          <ac:spMkLst>
            <pc:docMk/>
            <pc:sldMk cId="3221153888" sldId="6152"/>
            <ac:spMk id="3" creationId="{E45118A3-3A61-B5E5-83FF-4B9750E49AAE}"/>
          </ac:spMkLst>
        </pc:spChg>
      </pc:sldChg>
      <pc:sldChg chg="add">
        <pc:chgData name="Vincent Davy Zoonekynd" userId="9b657ceb-2c2e-465a-9d3d-eec3e4197458" providerId="ADAL" clId="{E9A1D036-8E3C-4D1B-9968-F4CA4BF4F4C6}" dt="2024-05-02T08:22:07.642" v="2407"/>
        <pc:sldMkLst>
          <pc:docMk/>
          <pc:sldMk cId="1781715946" sldId="6153"/>
        </pc:sldMkLst>
      </pc:sldChg>
      <pc:sldChg chg="addSp delSp modSp add del mod setBg">
        <pc:chgData name="Vincent Davy Zoonekynd" userId="9b657ceb-2c2e-465a-9d3d-eec3e4197458" providerId="ADAL" clId="{E9A1D036-8E3C-4D1B-9968-F4CA4BF4F4C6}" dt="2024-05-02T08:22:03.624" v="2406" actId="2696"/>
        <pc:sldMkLst>
          <pc:docMk/>
          <pc:sldMk cId="2055977187" sldId="6153"/>
        </pc:sldMkLst>
        <pc:spChg chg="add mod">
          <ac:chgData name="Vincent Davy Zoonekynd" userId="9b657ceb-2c2e-465a-9d3d-eec3e4197458" providerId="ADAL" clId="{E9A1D036-8E3C-4D1B-9968-F4CA4BF4F4C6}" dt="2024-05-02T08:05:19.001" v="2378" actId="1036"/>
          <ac:spMkLst>
            <pc:docMk/>
            <pc:sldMk cId="2055977187" sldId="6153"/>
            <ac:spMk id="2" creationId="{F0367229-4BA3-AA5B-9DB8-04F884D45882}"/>
          </ac:spMkLst>
        </pc:spChg>
        <pc:spChg chg="add mod">
          <ac:chgData name="Vincent Davy Zoonekynd" userId="9b657ceb-2c2e-465a-9d3d-eec3e4197458" providerId="ADAL" clId="{E9A1D036-8E3C-4D1B-9968-F4CA4BF4F4C6}" dt="2024-05-02T08:05:19.001" v="2378" actId="1036"/>
          <ac:spMkLst>
            <pc:docMk/>
            <pc:sldMk cId="2055977187" sldId="6153"/>
            <ac:spMk id="3" creationId="{DEE5FA81-7E7B-6894-5935-F6182A520241}"/>
          </ac:spMkLst>
        </pc:spChg>
        <pc:spChg chg="add mod">
          <ac:chgData name="Vincent Davy Zoonekynd" userId="9b657ceb-2c2e-465a-9d3d-eec3e4197458" providerId="ADAL" clId="{E9A1D036-8E3C-4D1B-9968-F4CA4BF4F4C6}" dt="2024-05-02T08:03:47.315" v="2351"/>
          <ac:spMkLst>
            <pc:docMk/>
            <pc:sldMk cId="2055977187" sldId="6153"/>
            <ac:spMk id="4" creationId="{74497DDC-E91F-7751-FC5B-8D2DFF63DA63}"/>
          </ac:spMkLst>
        </pc:spChg>
        <pc:spChg chg="add mod">
          <ac:chgData name="Vincent Davy Zoonekynd" userId="9b657ceb-2c2e-465a-9d3d-eec3e4197458" providerId="ADAL" clId="{E9A1D036-8E3C-4D1B-9968-F4CA4BF4F4C6}" dt="2024-05-02T08:05:19.001" v="2378" actId="1036"/>
          <ac:spMkLst>
            <pc:docMk/>
            <pc:sldMk cId="2055977187" sldId="6153"/>
            <ac:spMk id="5" creationId="{56759BA7-DB06-C1D5-D281-274FD6BD5C6C}"/>
          </ac:spMkLst>
        </pc:spChg>
        <pc:spChg chg="mod">
          <ac:chgData name="Vincent Davy Zoonekynd" userId="9b657ceb-2c2e-465a-9d3d-eec3e4197458" providerId="ADAL" clId="{E9A1D036-8E3C-4D1B-9968-F4CA4BF4F4C6}" dt="2024-05-02T08:05:19.001" v="2378" actId="1036"/>
          <ac:spMkLst>
            <pc:docMk/>
            <pc:sldMk cId="2055977187" sldId="6153"/>
            <ac:spMk id="6" creationId="{79390078-FBB5-F434-0036-DAE970A679A7}"/>
          </ac:spMkLst>
        </pc:spChg>
        <pc:spChg chg="del">
          <ac:chgData name="Vincent Davy Zoonekynd" userId="9b657ceb-2c2e-465a-9d3d-eec3e4197458" providerId="ADAL" clId="{E9A1D036-8E3C-4D1B-9968-F4CA4BF4F4C6}" dt="2024-05-02T07:58:48.148" v="2333" actId="478"/>
          <ac:spMkLst>
            <pc:docMk/>
            <pc:sldMk cId="2055977187" sldId="6153"/>
            <ac:spMk id="7" creationId="{84020355-C7F6-419A-3116-B4DA41E52EEC}"/>
          </ac:spMkLst>
        </pc:spChg>
      </pc:sldChg>
      <pc:sldChg chg="addSp delSp modSp add mod">
        <pc:chgData name="Vincent Davy Zoonekynd" userId="9b657ceb-2c2e-465a-9d3d-eec3e4197458" providerId="ADAL" clId="{E9A1D036-8E3C-4D1B-9968-F4CA4BF4F4C6}" dt="2024-05-02T08:19:12.646" v="2398" actId="478"/>
        <pc:sldMkLst>
          <pc:docMk/>
          <pc:sldMk cId="1230555443" sldId="6154"/>
        </pc:sldMkLst>
        <pc:spChg chg="mod">
          <ac:chgData name="Vincent Davy Zoonekynd" userId="9b657ceb-2c2e-465a-9d3d-eec3e4197458" providerId="ADAL" clId="{E9A1D036-8E3C-4D1B-9968-F4CA4BF4F4C6}" dt="2024-05-02T08:18:40.818" v="2394" actId="14100"/>
          <ac:spMkLst>
            <pc:docMk/>
            <pc:sldMk cId="1230555443" sldId="6154"/>
            <ac:spMk id="2" creationId="{F0367229-4BA3-AA5B-9DB8-04F884D45882}"/>
          </ac:spMkLst>
        </pc:spChg>
        <pc:spChg chg="mod">
          <ac:chgData name="Vincent Davy Zoonekynd" userId="9b657ceb-2c2e-465a-9d3d-eec3e4197458" providerId="ADAL" clId="{E9A1D036-8E3C-4D1B-9968-F4CA4BF4F4C6}" dt="2024-05-02T08:18:27.465" v="2392" actId="14100"/>
          <ac:spMkLst>
            <pc:docMk/>
            <pc:sldMk cId="1230555443" sldId="6154"/>
            <ac:spMk id="3" creationId="{DEE5FA81-7E7B-6894-5935-F6182A520241}"/>
          </ac:spMkLst>
        </pc:spChg>
        <pc:spChg chg="mod">
          <ac:chgData name="Vincent Davy Zoonekynd" userId="9b657ceb-2c2e-465a-9d3d-eec3e4197458" providerId="ADAL" clId="{E9A1D036-8E3C-4D1B-9968-F4CA4BF4F4C6}" dt="2024-05-02T08:18:09.279" v="2388" actId="14100"/>
          <ac:spMkLst>
            <pc:docMk/>
            <pc:sldMk cId="1230555443" sldId="6154"/>
            <ac:spMk id="5" creationId="{56759BA7-DB06-C1D5-D281-274FD6BD5C6C}"/>
          </ac:spMkLst>
        </pc:spChg>
        <pc:spChg chg="mod">
          <ac:chgData name="Vincent Davy Zoonekynd" userId="9b657ceb-2c2e-465a-9d3d-eec3e4197458" providerId="ADAL" clId="{E9A1D036-8E3C-4D1B-9968-F4CA4BF4F4C6}" dt="2024-05-02T08:18:57.557" v="2396" actId="14100"/>
          <ac:spMkLst>
            <pc:docMk/>
            <pc:sldMk cId="1230555443" sldId="6154"/>
            <ac:spMk id="6" creationId="{79390078-FBB5-F434-0036-DAE970A679A7}"/>
          </ac:spMkLst>
        </pc:spChg>
        <pc:picChg chg="add del mod">
          <ac:chgData name="Vincent Davy Zoonekynd" userId="9b657ceb-2c2e-465a-9d3d-eec3e4197458" providerId="ADAL" clId="{E9A1D036-8E3C-4D1B-9968-F4CA4BF4F4C6}" dt="2024-05-02T08:19:12.646" v="2398" actId="478"/>
          <ac:picMkLst>
            <pc:docMk/>
            <pc:sldMk cId="1230555443" sldId="6154"/>
            <ac:picMk id="7" creationId="{176A95A4-1C30-2D1B-F345-E301F50FF098}"/>
          </ac:picMkLst>
        </pc:picChg>
      </pc:sldChg>
      <pc:sldChg chg="delSp modSp add del mod">
        <pc:chgData name="Vincent Davy Zoonekynd" userId="9b657ceb-2c2e-465a-9d3d-eec3e4197458" providerId="ADAL" clId="{E9A1D036-8E3C-4D1B-9968-F4CA4BF4F4C6}" dt="2024-05-02T08:05:30.542" v="2379" actId="47"/>
        <pc:sldMkLst>
          <pc:docMk/>
          <pc:sldMk cId="4059750557" sldId="6154"/>
        </pc:sldMkLst>
        <pc:spChg chg="mod">
          <ac:chgData name="Vincent Davy Zoonekynd" userId="9b657ceb-2c2e-465a-9d3d-eec3e4197458" providerId="ADAL" clId="{E9A1D036-8E3C-4D1B-9968-F4CA4BF4F4C6}" dt="2024-05-02T08:02:36.304" v="2343" actId="207"/>
          <ac:spMkLst>
            <pc:docMk/>
            <pc:sldMk cId="4059750557" sldId="6154"/>
            <ac:spMk id="6" creationId="{79390078-FBB5-F434-0036-DAE970A679A7}"/>
          </ac:spMkLst>
        </pc:spChg>
        <pc:spChg chg="del">
          <ac:chgData name="Vincent Davy Zoonekynd" userId="9b657ceb-2c2e-465a-9d3d-eec3e4197458" providerId="ADAL" clId="{E9A1D036-8E3C-4D1B-9968-F4CA4BF4F4C6}" dt="2024-05-02T08:00:33.548" v="2336" actId="478"/>
          <ac:spMkLst>
            <pc:docMk/>
            <pc:sldMk cId="4059750557" sldId="6154"/>
            <ac:spMk id="7" creationId="{84020355-C7F6-419A-3116-B4DA41E52EEC}"/>
          </ac:spMkLst>
        </pc:spChg>
      </pc:sldChg>
      <pc:sldChg chg="add">
        <pc:chgData name="Vincent Davy Zoonekynd" userId="9b657ceb-2c2e-465a-9d3d-eec3e4197458" providerId="ADAL" clId="{E9A1D036-8E3C-4D1B-9968-F4CA4BF4F4C6}" dt="2024-05-02T08:19:05.396" v="2397"/>
        <pc:sldMkLst>
          <pc:docMk/>
          <pc:sldMk cId="1976172429" sldId="6155"/>
        </pc:sldMkLst>
      </pc:sldChg>
      <pc:sldChg chg="delSp modSp add del mod">
        <pc:chgData name="Vincent Davy Zoonekynd" userId="9b657ceb-2c2e-465a-9d3d-eec3e4197458" providerId="ADAL" clId="{E9A1D036-8E3C-4D1B-9968-F4CA4BF4F4C6}" dt="2024-05-02T08:05:30.542" v="2379" actId="47"/>
        <pc:sldMkLst>
          <pc:docMk/>
          <pc:sldMk cId="3734057986" sldId="6155"/>
        </pc:sldMkLst>
        <pc:spChg chg="mod">
          <ac:chgData name="Vincent Davy Zoonekynd" userId="9b657ceb-2c2e-465a-9d3d-eec3e4197458" providerId="ADAL" clId="{E9A1D036-8E3C-4D1B-9968-F4CA4BF4F4C6}" dt="2024-05-02T08:02:18.362" v="2342" actId="207"/>
          <ac:spMkLst>
            <pc:docMk/>
            <pc:sldMk cId="3734057986" sldId="6155"/>
            <ac:spMk id="6" creationId="{79390078-FBB5-F434-0036-DAE970A679A7}"/>
          </ac:spMkLst>
        </pc:spChg>
        <pc:spChg chg="del">
          <ac:chgData name="Vincent Davy Zoonekynd" userId="9b657ceb-2c2e-465a-9d3d-eec3e4197458" providerId="ADAL" clId="{E9A1D036-8E3C-4D1B-9968-F4CA4BF4F4C6}" dt="2024-05-02T08:00:39.396" v="2337" actId="478"/>
          <ac:spMkLst>
            <pc:docMk/>
            <pc:sldMk cId="3734057986" sldId="6155"/>
            <ac:spMk id="7" creationId="{84020355-C7F6-419A-3116-B4DA41E52EEC}"/>
          </ac:spMkLst>
        </pc:spChg>
      </pc:sldChg>
      <pc:sldChg chg="addSp delSp modSp add mod">
        <pc:chgData name="Vincent Davy Zoonekynd" userId="9b657ceb-2c2e-465a-9d3d-eec3e4197458" providerId="ADAL" clId="{E9A1D036-8E3C-4D1B-9968-F4CA4BF4F4C6}" dt="2024-05-02T08:21:32.318" v="2405" actId="1038"/>
        <pc:sldMkLst>
          <pc:docMk/>
          <pc:sldMk cId="3021949854" sldId="6156"/>
        </pc:sldMkLst>
        <pc:picChg chg="del">
          <ac:chgData name="Vincent Davy Zoonekynd" userId="9b657ceb-2c2e-465a-9d3d-eec3e4197458" providerId="ADAL" clId="{E9A1D036-8E3C-4D1B-9968-F4CA4BF4F4C6}" dt="2024-05-02T08:21:23.063" v="2400" actId="478"/>
          <ac:picMkLst>
            <pc:docMk/>
            <pc:sldMk cId="3021949854" sldId="6156"/>
            <ac:picMk id="7" creationId="{176A95A4-1C30-2D1B-F345-E301F50FF098}"/>
          </ac:picMkLst>
        </pc:picChg>
        <pc:picChg chg="add mod">
          <ac:chgData name="Vincent Davy Zoonekynd" userId="9b657ceb-2c2e-465a-9d3d-eec3e4197458" providerId="ADAL" clId="{E9A1D036-8E3C-4D1B-9968-F4CA4BF4F4C6}" dt="2024-05-02T08:21:32.318" v="2405" actId="1038"/>
          <ac:picMkLst>
            <pc:docMk/>
            <pc:sldMk cId="3021949854" sldId="6156"/>
            <ac:picMk id="8" creationId="{EAC79455-F1EA-E5E4-DE08-946B52A37DCD}"/>
          </ac:picMkLst>
        </pc:picChg>
      </pc:sldChg>
      <pc:sldChg chg="delSp modSp add del mod">
        <pc:chgData name="Vincent Davy Zoonekynd" userId="9b657ceb-2c2e-465a-9d3d-eec3e4197458" providerId="ADAL" clId="{E9A1D036-8E3C-4D1B-9968-F4CA4BF4F4C6}" dt="2024-05-02T08:05:30.542" v="2379" actId="47"/>
        <pc:sldMkLst>
          <pc:docMk/>
          <pc:sldMk cId="4089056057" sldId="6156"/>
        </pc:sldMkLst>
        <pc:spChg chg="mod">
          <ac:chgData name="Vincent Davy Zoonekynd" userId="9b657ceb-2c2e-465a-9d3d-eec3e4197458" providerId="ADAL" clId="{E9A1D036-8E3C-4D1B-9968-F4CA4BF4F4C6}" dt="2024-05-02T08:01:42.683" v="2340" actId="207"/>
          <ac:spMkLst>
            <pc:docMk/>
            <pc:sldMk cId="4089056057" sldId="6156"/>
            <ac:spMk id="6" creationId="{79390078-FBB5-F434-0036-DAE970A679A7}"/>
          </ac:spMkLst>
        </pc:spChg>
        <pc:spChg chg="del">
          <ac:chgData name="Vincent Davy Zoonekynd" userId="9b657ceb-2c2e-465a-9d3d-eec3e4197458" providerId="ADAL" clId="{E9A1D036-8E3C-4D1B-9968-F4CA4BF4F4C6}" dt="2024-05-02T08:00:45.559" v="2338" actId="478"/>
          <ac:spMkLst>
            <pc:docMk/>
            <pc:sldMk cId="4089056057" sldId="6156"/>
            <ac:spMk id="7" creationId="{84020355-C7F6-419A-3116-B4DA41E52EEC}"/>
          </ac:spMkLst>
        </pc:spChg>
      </pc:sldChg>
      <pc:sldChg chg="addSp delSp modSp add mod">
        <pc:chgData name="Vincent Davy Zoonekynd" userId="9b657ceb-2c2e-465a-9d3d-eec3e4197458" providerId="ADAL" clId="{E9A1D036-8E3C-4D1B-9968-F4CA4BF4F4C6}" dt="2024-05-02T08:29:12.310" v="2417" actId="1038"/>
        <pc:sldMkLst>
          <pc:docMk/>
          <pc:sldMk cId="2479757218" sldId="6157"/>
        </pc:sldMkLst>
        <pc:picChg chg="add mod">
          <ac:chgData name="Vincent Davy Zoonekynd" userId="9b657ceb-2c2e-465a-9d3d-eec3e4197458" providerId="ADAL" clId="{E9A1D036-8E3C-4D1B-9968-F4CA4BF4F4C6}" dt="2024-05-02T08:29:12.310" v="2417" actId="1038"/>
          <ac:picMkLst>
            <pc:docMk/>
            <pc:sldMk cId="2479757218" sldId="6157"/>
            <ac:picMk id="7" creationId="{5463F58B-E82F-CE4B-1D81-6C11457391EF}"/>
          </ac:picMkLst>
        </pc:picChg>
        <pc:picChg chg="del">
          <ac:chgData name="Vincent Davy Zoonekynd" userId="9b657ceb-2c2e-465a-9d3d-eec3e4197458" providerId="ADAL" clId="{E9A1D036-8E3C-4D1B-9968-F4CA4BF4F4C6}" dt="2024-05-02T08:28:48.729" v="2409" actId="478"/>
          <ac:picMkLst>
            <pc:docMk/>
            <pc:sldMk cId="2479757218" sldId="6157"/>
            <ac:picMk id="8" creationId="{EAC79455-F1EA-E5E4-DE08-946B52A37DCD}"/>
          </ac:picMkLst>
        </pc:picChg>
      </pc:sldChg>
      <pc:sldChg chg="addSp modSp add mod">
        <pc:chgData name="Vincent Davy Zoonekynd" userId="9b657ceb-2c2e-465a-9d3d-eec3e4197458" providerId="ADAL" clId="{E9A1D036-8E3C-4D1B-9968-F4CA4BF4F4C6}" dt="2024-05-02T08:37:25.846" v="2542" actId="408"/>
        <pc:sldMkLst>
          <pc:docMk/>
          <pc:sldMk cId="164994945" sldId="6158"/>
        </pc:sldMkLst>
        <pc:picChg chg="add mod">
          <ac:chgData name="Vincent Davy Zoonekynd" userId="9b657ceb-2c2e-465a-9d3d-eec3e4197458" providerId="ADAL" clId="{E9A1D036-8E3C-4D1B-9968-F4CA4BF4F4C6}" dt="2024-05-02T08:37:15.389" v="2541" actId="1076"/>
          <ac:picMkLst>
            <pc:docMk/>
            <pc:sldMk cId="164994945" sldId="6158"/>
            <ac:picMk id="7" creationId="{4B2E40EC-706A-F1B2-9006-B34740A5E988}"/>
          </ac:picMkLst>
        </pc:picChg>
        <pc:picChg chg="add mod">
          <ac:chgData name="Vincent Davy Zoonekynd" userId="9b657ceb-2c2e-465a-9d3d-eec3e4197458" providerId="ADAL" clId="{E9A1D036-8E3C-4D1B-9968-F4CA4BF4F4C6}" dt="2024-05-02T08:37:25.846" v="2542" actId="408"/>
          <ac:picMkLst>
            <pc:docMk/>
            <pc:sldMk cId="164994945" sldId="6158"/>
            <ac:picMk id="9" creationId="{41CA81D7-7A3F-ACAD-6234-A269B13A2D0F}"/>
          </ac:picMkLst>
        </pc:picChg>
        <pc:picChg chg="add mod">
          <ac:chgData name="Vincent Davy Zoonekynd" userId="9b657ceb-2c2e-465a-9d3d-eec3e4197458" providerId="ADAL" clId="{E9A1D036-8E3C-4D1B-9968-F4CA4BF4F4C6}" dt="2024-05-02T08:37:25.846" v="2542" actId="408"/>
          <ac:picMkLst>
            <pc:docMk/>
            <pc:sldMk cId="164994945" sldId="6158"/>
            <ac:picMk id="11" creationId="{952B026A-49B4-8491-BB14-55194872120E}"/>
          </ac:picMkLst>
        </pc:picChg>
        <pc:picChg chg="add mod">
          <ac:chgData name="Vincent Davy Zoonekynd" userId="9b657ceb-2c2e-465a-9d3d-eec3e4197458" providerId="ADAL" clId="{E9A1D036-8E3C-4D1B-9968-F4CA4BF4F4C6}" dt="2024-05-02T08:37:10.259" v="2537" actId="1038"/>
          <ac:picMkLst>
            <pc:docMk/>
            <pc:sldMk cId="164994945" sldId="6158"/>
            <ac:picMk id="13" creationId="{EDF08C3E-FA4D-578E-5A2D-C1124DB41AF1}"/>
          </ac:picMkLst>
        </pc:picChg>
      </pc:sldChg>
      <pc:sldChg chg="modSp new mod">
        <pc:chgData name="Vincent Davy Zoonekynd" userId="9b657ceb-2c2e-465a-9d3d-eec3e4197458" providerId="ADAL" clId="{E9A1D036-8E3C-4D1B-9968-F4CA4BF4F4C6}" dt="2024-05-02T09:20:53.019" v="2636" actId="20577"/>
        <pc:sldMkLst>
          <pc:docMk/>
          <pc:sldMk cId="1819012905" sldId="6159"/>
        </pc:sldMkLst>
        <pc:spChg chg="mod">
          <ac:chgData name="Vincent Davy Zoonekynd" userId="9b657ceb-2c2e-465a-9d3d-eec3e4197458" providerId="ADAL" clId="{E9A1D036-8E3C-4D1B-9968-F4CA4BF4F4C6}" dt="2024-05-02T09:20:22.006" v="2595" actId="20577"/>
          <ac:spMkLst>
            <pc:docMk/>
            <pc:sldMk cId="1819012905" sldId="6159"/>
            <ac:spMk id="2" creationId="{5FF9F7C7-7406-AE45-0A72-78ADDFC8B958}"/>
          </ac:spMkLst>
        </pc:spChg>
        <pc:spChg chg="mod">
          <ac:chgData name="Vincent Davy Zoonekynd" userId="9b657ceb-2c2e-465a-9d3d-eec3e4197458" providerId="ADAL" clId="{E9A1D036-8E3C-4D1B-9968-F4CA4BF4F4C6}" dt="2024-05-02T09:20:53.019" v="2636" actId="20577"/>
          <ac:spMkLst>
            <pc:docMk/>
            <pc:sldMk cId="1819012905" sldId="6159"/>
            <ac:spMk id="3" creationId="{57051466-0DF7-3AC2-5007-6DA56F96D8E2}"/>
          </ac:spMkLst>
        </pc:spChg>
      </pc:sldChg>
      <pc:sldChg chg="modSp new mod">
        <pc:chgData name="Vincent Davy Zoonekynd" userId="9b657ceb-2c2e-465a-9d3d-eec3e4197458" providerId="ADAL" clId="{E9A1D036-8E3C-4D1B-9968-F4CA4BF4F4C6}" dt="2024-05-02T09:22:08.603" v="2739" actId="20577"/>
        <pc:sldMkLst>
          <pc:docMk/>
          <pc:sldMk cId="312517713" sldId="6160"/>
        </pc:sldMkLst>
        <pc:spChg chg="mod">
          <ac:chgData name="Vincent Davy Zoonekynd" userId="9b657ceb-2c2e-465a-9d3d-eec3e4197458" providerId="ADAL" clId="{E9A1D036-8E3C-4D1B-9968-F4CA4BF4F4C6}" dt="2024-05-02T09:21:34.732" v="2701" actId="20577"/>
          <ac:spMkLst>
            <pc:docMk/>
            <pc:sldMk cId="312517713" sldId="6160"/>
            <ac:spMk id="2" creationId="{3A14DD08-41CA-FB3F-0B58-92782E39B129}"/>
          </ac:spMkLst>
        </pc:spChg>
        <pc:spChg chg="mod">
          <ac:chgData name="Vincent Davy Zoonekynd" userId="9b657ceb-2c2e-465a-9d3d-eec3e4197458" providerId="ADAL" clId="{E9A1D036-8E3C-4D1B-9968-F4CA4BF4F4C6}" dt="2024-05-02T09:22:08.603" v="2739" actId="20577"/>
          <ac:spMkLst>
            <pc:docMk/>
            <pc:sldMk cId="312517713" sldId="6160"/>
            <ac:spMk id="3" creationId="{34B5A417-F80E-CD86-6017-C46CC437E7BE}"/>
          </ac:spMkLst>
        </pc:spChg>
      </pc:sldChg>
      <pc:sldChg chg="modSp add mod ord">
        <pc:chgData name="Vincent Davy Zoonekynd" userId="9b657ceb-2c2e-465a-9d3d-eec3e4197458" providerId="ADAL" clId="{E9A1D036-8E3C-4D1B-9968-F4CA4BF4F4C6}" dt="2024-05-02T09:22:28.563" v="2754" actId="20577"/>
        <pc:sldMkLst>
          <pc:docMk/>
          <pc:sldMk cId="2359283907" sldId="6161"/>
        </pc:sldMkLst>
        <pc:spChg chg="mod">
          <ac:chgData name="Vincent Davy Zoonekynd" userId="9b657ceb-2c2e-465a-9d3d-eec3e4197458" providerId="ADAL" clId="{E9A1D036-8E3C-4D1B-9968-F4CA4BF4F4C6}" dt="2024-05-02T09:22:28.563" v="2754" actId="20577"/>
          <ac:spMkLst>
            <pc:docMk/>
            <pc:sldMk cId="2359283907" sldId="6161"/>
            <ac:spMk id="2" creationId="{3A14DD08-41CA-FB3F-0B58-92782E39B129}"/>
          </ac:spMkLst>
        </pc:spChg>
      </pc:sldChg>
      <pc:sldChg chg="modSp new mod">
        <pc:chgData name="Vincent Davy Zoonekynd" userId="9b657ceb-2c2e-465a-9d3d-eec3e4197458" providerId="ADAL" clId="{E9A1D036-8E3C-4D1B-9968-F4CA4BF4F4C6}" dt="2024-05-02T09:26:01.294" v="2954" actId="20577"/>
        <pc:sldMkLst>
          <pc:docMk/>
          <pc:sldMk cId="1374083403" sldId="6162"/>
        </pc:sldMkLst>
        <pc:spChg chg="mod">
          <ac:chgData name="Vincent Davy Zoonekynd" userId="9b657ceb-2c2e-465a-9d3d-eec3e4197458" providerId="ADAL" clId="{E9A1D036-8E3C-4D1B-9968-F4CA4BF4F4C6}" dt="2024-05-02T09:22:59.276" v="2777" actId="20577"/>
          <ac:spMkLst>
            <pc:docMk/>
            <pc:sldMk cId="1374083403" sldId="6162"/>
            <ac:spMk id="2" creationId="{C47E4496-84DB-E613-67A2-668A1D4EE310}"/>
          </ac:spMkLst>
        </pc:spChg>
        <pc:spChg chg="mod">
          <ac:chgData name="Vincent Davy Zoonekynd" userId="9b657ceb-2c2e-465a-9d3d-eec3e4197458" providerId="ADAL" clId="{E9A1D036-8E3C-4D1B-9968-F4CA4BF4F4C6}" dt="2024-05-02T09:26:01.294" v="2954" actId="20577"/>
          <ac:spMkLst>
            <pc:docMk/>
            <pc:sldMk cId="1374083403" sldId="6162"/>
            <ac:spMk id="3" creationId="{86763A02-D63A-5989-2114-086BE3F6FC36}"/>
          </ac:spMkLst>
        </pc:spChg>
      </pc:sldChg>
      <pc:sldChg chg="modSp add mod">
        <pc:chgData name="Vincent Davy Zoonekynd" userId="9b657ceb-2c2e-465a-9d3d-eec3e4197458" providerId="ADAL" clId="{E9A1D036-8E3C-4D1B-9968-F4CA4BF4F4C6}" dt="2024-05-02T09:30:06.475" v="2994" actId="20577"/>
        <pc:sldMkLst>
          <pc:docMk/>
          <pc:sldMk cId="1967197617" sldId="6163"/>
        </pc:sldMkLst>
        <pc:spChg chg="mod">
          <ac:chgData name="Vincent Davy Zoonekynd" userId="9b657ceb-2c2e-465a-9d3d-eec3e4197458" providerId="ADAL" clId="{E9A1D036-8E3C-4D1B-9968-F4CA4BF4F4C6}" dt="2024-05-02T09:30:06.475" v="2994" actId="20577"/>
          <ac:spMkLst>
            <pc:docMk/>
            <pc:sldMk cId="1967197617" sldId="6163"/>
            <ac:spMk id="3" creationId="{D281A370-AEBE-7FC4-19BE-FD51D42868DE}"/>
          </ac:spMkLst>
        </pc:spChg>
      </pc:sldChg>
      <pc:sldChg chg="addSp delSp modSp add mod">
        <pc:chgData name="Vincent Davy Zoonekynd" userId="9b657ceb-2c2e-465a-9d3d-eec3e4197458" providerId="ADAL" clId="{E9A1D036-8E3C-4D1B-9968-F4CA4BF4F4C6}" dt="2024-05-02T09:43:06.559" v="3182" actId="14100"/>
        <pc:sldMkLst>
          <pc:docMk/>
          <pc:sldMk cId="1135127998" sldId="6164"/>
        </pc:sldMkLst>
        <pc:picChg chg="del">
          <ac:chgData name="Vincent Davy Zoonekynd" userId="9b657ceb-2c2e-465a-9d3d-eec3e4197458" providerId="ADAL" clId="{E9A1D036-8E3C-4D1B-9968-F4CA4BF4F4C6}" dt="2024-05-02T09:42:56.891" v="3179" actId="478"/>
          <ac:picMkLst>
            <pc:docMk/>
            <pc:sldMk cId="1135127998" sldId="6164"/>
            <ac:picMk id="7" creationId="{5463F58B-E82F-CE4B-1D81-6C11457391EF}"/>
          </ac:picMkLst>
        </pc:picChg>
        <pc:picChg chg="add mod">
          <ac:chgData name="Vincent Davy Zoonekynd" userId="9b657ceb-2c2e-465a-9d3d-eec3e4197458" providerId="ADAL" clId="{E9A1D036-8E3C-4D1B-9968-F4CA4BF4F4C6}" dt="2024-05-02T09:43:06.559" v="3182" actId="14100"/>
          <ac:picMkLst>
            <pc:docMk/>
            <pc:sldMk cId="1135127998" sldId="6164"/>
            <ac:picMk id="8" creationId="{EA4A8820-8395-BF13-9507-8B8EB131E96B}"/>
          </ac:picMkLst>
        </pc:picChg>
      </pc:sldChg>
      <pc:sldChg chg="addSp delSp modSp add mod">
        <pc:chgData name="Vincent Davy Zoonekynd" userId="9b657ceb-2c2e-465a-9d3d-eec3e4197458" providerId="ADAL" clId="{E9A1D036-8E3C-4D1B-9968-F4CA4BF4F4C6}" dt="2024-05-02T09:47:52.422" v="3187" actId="14100"/>
        <pc:sldMkLst>
          <pc:docMk/>
          <pc:sldMk cId="2565444438" sldId="6165"/>
        </pc:sldMkLst>
        <pc:picChg chg="add mod">
          <ac:chgData name="Vincent Davy Zoonekynd" userId="9b657ceb-2c2e-465a-9d3d-eec3e4197458" providerId="ADAL" clId="{E9A1D036-8E3C-4D1B-9968-F4CA4BF4F4C6}" dt="2024-05-02T09:47:52.422" v="3187" actId="14100"/>
          <ac:picMkLst>
            <pc:docMk/>
            <pc:sldMk cId="2565444438" sldId="6165"/>
            <ac:picMk id="7" creationId="{3D993198-2A06-24ED-6A97-5949834404A6}"/>
          </ac:picMkLst>
        </pc:picChg>
        <pc:picChg chg="del">
          <ac:chgData name="Vincent Davy Zoonekynd" userId="9b657ceb-2c2e-465a-9d3d-eec3e4197458" providerId="ADAL" clId="{E9A1D036-8E3C-4D1B-9968-F4CA4BF4F4C6}" dt="2024-05-02T09:47:43.170" v="3184" actId="478"/>
          <ac:picMkLst>
            <pc:docMk/>
            <pc:sldMk cId="2565444438" sldId="6165"/>
            <ac:picMk id="8" creationId="{EA4A8820-8395-BF13-9507-8B8EB131E96B}"/>
          </ac:picMkLst>
        </pc:picChg>
      </pc:sldChg>
      <pc:sldChg chg="new del">
        <pc:chgData name="Vincent Davy Zoonekynd" userId="9b657ceb-2c2e-465a-9d3d-eec3e4197458" providerId="ADAL" clId="{E9A1D036-8E3C-4D1B-9968-F4CA4BF4F4C6}" dt="2024-05-02T09:51:26.167" v="3197" actId="47"/>
        <pc:sldMkLst>
          <pc:docMk/>
          <pc:sldMk cId="286050435" sldId="6166"/>
        </pc:sldMkLst>
      </pc:sldChg>
      <pc:sldChg chg="addSp delSp modSp add mod">
        <pc:chgData name="Vincent Davy Zoonekynd" userId="9b657ceb-2c2e-465a-9d3d-eec3e4197458" providerId="ADAL" clId="{E9A1D036-8E3C-4D1B-9968-F4CA4BF4F4C6}" dt="2024-05-02T09:50:16.379" v="3196" actId="14100"/>
        <pc:sldMkLst>
          <pc:docMk/>
          <pc:sldMk cId="1970833584" sldId="6167"/>
        </pc:sldMkLst>
        <pc:picChg chg="del">
          <ac:chgData name="Vincent Davy Zoonekynd" userId="9b657ceb-2c2e-465a-9d3d-eec3e4197458" providerId="ADAL" clId="{E9A1D036-8E3C-4D1B-9968-F4CA4BF4F4C6}" dt="2024-05-02T09:49:59.132" v="3190" actId="478"/>
          <ac:picMkLst>
            <pc:docMk/>
            <pc:sldMk cId="1970833584" sldId="6167"/>
            <ac:picMk id="7" creationId="{3D993198-2A06-24ED-6A97-5949834404A6}"/>
          </ac:picMkLst>
        </pc:picChg>
        <pc:picChg chg="add mod">
          <ac:chgData name="Vincent Davy Zoonekynd" userId="9b657ceb-2c2e-465a-9d3d-eec3e4197458" providerId="ADAL" clId="{E9A1D036-8E3C-4D1B-9968-F4CA4BF4F4C6}" dt="2024-05-02T09:50:16.379" v="3196" actId="14100"/>
          <ac:picMkLst>
            <pc:docMk/>
            <pc:sldMk cId="1970833584" sldId="6167"/>
            <ac:picMk id="8" creationId="{A9E35ED5-2923-5C08-CDC6-482CD37FDA2E}"/>
          </ac:picMkLst>
        </pc:picChg>
      </pc:sldChg>
      <pc:sldChg chg="modSp add mod">
        <pc:chgData name="Vincent Davy Zoonekynd" userId="9b657ceb-2c2e-465a-9d3d-eec3e4197458" providerId="ADAL" clId="{E9A1D036-8E3C-4D1B-9968-F4CA4BF4F4C6}" dt="2024-05-02T09:52:21.614" v="3210" actId="20577"/>
        <pc:sldMkLst>
          <pc:docMk/>
          <pc:sldMk cId="1071997000" sldId="6168"/>
        </pc:sldMkLst>
        <pc:spChg chg="mod">
          <ac:chgData name="Vincent Davy Zoonekynd" userId="9b657ceb-2c2e-465a-9d3d-eec3e4197458" providerId="ADAL" clId="{E9A1D036-8E3C-4D1B-9968-F4CA4BF4F4C6}" dt="2024-05-02T09:52:21.614" v="3210" actId="20577"/>
          <ac:spMkLst>
            <pc:docMk/>
            <pc:sldMk cId="1071997000" sldId="6168"/>
            <ac:spMk id="3" creationId="{C19940BC-1F82-1DEF-0786-7810219F42F4}"/>
          </ac:spMkLst>
        </pc:spChg>
      </pc:sldChg>
      <pc:sldChg chg="modSp new mod">
        <pc:chgData name="Vincent Davy Zoonekynd" userId="9b657ceb-2c2e-465a-9d3d-eec3e4197458" providerId="ADAL" clId="{E9A1D036-8E3C-4D1B-9968-F4CA4BF4F4C6}" dt="2024-05-02T10:03:50.371" v="3282" actId="20577"/>
        <pc:sldMkLst>
          <pc:docMk/>
          <pc:sldMk cId="1057202827" sldId="6169"/>
        </pc:sldMkLst>
        <pc:spChg chg="mod">
          <ac:chgData name="Vincent Davy Zoonekynd" userId="9b657ceb-2c2e-465a-9d3d-eec3e4197458" providerId="ADAL" clId="{E9A1D036-8E3C-4D1B-9968-F4CA4BF4F4C6}" dt="2024-05-02T10:03:39.044" v="3224" actId="20577"/>
          <ac:spMkLst>
            <pc:docMk/>
            <pc:sldMk cId="1057202827" sldId="6169"/>
            <ac:spMk id="2" creationId="{C36F4C0C-319A-FA1E-7FF5-DF1D43F6C808}"/>
          </ac:spMkLst>
        </pc:spChg>
        <pc:spChg chg="mod">
          <ac:chgData name="Vincent Davy Zoonekynd" userId="9b657ceb-2c2e-465a-9d3d-eec3e4197458" providerId="ADAL" clId="{E9A1D036-8E3C-4D1B-9968-F4CA4BF4F4C6}" dt="2024-05-02T10:03:50.371" v="3282" actId="20577"/>
          <ac:spMkLst>
            <pc:docMk/>
            <pc:sldMk cId="1057202827" sldId="6169"/>
            <ac:spMk id="3" creationId="{C30523FC-A68C-BC06-1810-6F00B74D760D}"/>
          </ac:spMkLst>
        </pc:spChg>
      </pc:sldChg>
      <pc:sldChg chg="add">
        <pc:chgData name="Vincent Davy Zoonekynd" userId="9b657ceb-2c2e-465a-9d3d-eec3e4197458" providerId="ADAL" clId="{E9A1D036-8E3C-4D1B-9968-F4CA4BF4F4C6}" dt="2024-05-02T10:04:41.979" v="3284" actId="2890"/>
        <pc:sldMkLst>
          <pc:docMk/>
          <pc:sldMk cId="3974820192" sldId="6170"/>
        </pc:sldMkLst>
      </pc:sldChg>
      <pc:sldChg chg="add">
        <pc:chgData name="Vincent Davy Zoonekynd" userId="9b657ceb-2c2e-465a-9d3d-eec3e4197458" providerId="ADAL" clId="{E9A1D036-8E3C-4D1B-9968-F4CA4BF4F4C6}" dt="2024-05-02T10:06:52.826" v="3287" actId="2890"/>
        <pc:sldMkLst>
          <pc:docMk/>
          <pc:sldMk cId="1796744486" sldId="6171"/>
        </pc:sldMkLst>
      </pc:sldChg>
      <pc:sldChg chg="addSp modSp add mod">
        <pc:chgData name="Vincent Davy Zoonekynd" userId="9b657ceb-2c2e-465a-9d3d-eec3e4197458" providerId="ADAL" clId="{E9A1D036-8E3C-4D1B-9968-F4CA4BF4F4C6}" dt="2024-05-02T10:08:29.919" v="3339" actId="20577"/>
        <pc:sldMkLst>
          <pc:docMk/>
          <pc:sldMk cId="1079981103" sldId="6172"/>
        </pc:sldMkLst>
        <pc:spChg chg="add mod">
          <ac:chgData name="Vincent Davy Zoonekynd" userId="9b657ceb-2c2e-465a-9d3d-eec3e4197458" providerId="ADAL" clId="{E9A1D036-8E3C-4D1B-9968-F4CA4BF4F4C6}" dt="2024-05-02T10:08:29.919" v="3339" actId="20577"/>
          <ac:spMkLst>
            <pc:docMk/>
            <pc:sldMk cId="1079981103" sldId="6172"/>
            <ac:spMk id="3" creationId="{E7224944-6D7E-F68A-9467-F71988EEA68E}"/>
          </ac:spMkLst>
        </pc:spChg>
      </pc:sldChg>
      <pc:sldChg chg="modSp new mod">
        <pc:chgData name="Vincent Davy Zoonekynd" userId="9b657ceb-2c2e-465a-9d3d-eec3e4197458" providerId="ADAL" clId="{E9A1D036-8E3C-4D1B-9968-F4CA4BF4F4C6}" dt="2024-05-02T10:11:06.676" v="3390" actId="20577"/>
        <pc:sldMkLst>
          <pc:docMk/>
          <pc:sldMk cId="2058866730" sldId="6173"/>
        </pc:sldMkLst>
        <pc:spChg chg="mod">
          <ac:chgData name="Vincent Davy Zoonekynd" userId="9b657ceb-2c2e-465a-9d3d-eec3e4197458" providerId="ADAL" clId="{E9A1D036-8E3C-4D1B-9968-F4CA4BF4F4C6}" dt="2024-05-02T10:10:48.723" v="3348" actId="20577"/>
          <ac:spMkLst>
            <pc:docMk/>
            <pc:sldMk cId="2058866730" sldId="6173"/>
            <ac:spMk id="2" creationId="{D0ABBE0B-D9EE-6819-EF2D-233B3895EA23}"/>
          </ac:spMkLst>
        </pc:spChg>
        <pc:spChg chg="mod">
          <ac:chgData name="Vincent Davy Zoonekynd" userId="9b657ceb-2c2e-465a-9d3d-eec3e4197458" providerId="ADAL" clId="{E9A1D036-8E3C-4D1B-9968-F4CA4BF4F4C6}" dt="2024-05-02T10:11:06.676" v="3390" actId="20577"/>
          <ac:spMkLst>
            <pc:docMk/>
            <pc:sldMk cId="2058866730" sldId="6173"/>
            <ac:spMk id="3" creationId="{16AB5E72-D101-7CC4-D644-8BD4B44019A7}"/>
          </ac:spMkLst>
        </pc:spChg>
      </pc:sldChg>
      <pc:sldChg chg="delSp add mod">
        <pc:chgData name="Vincent Davy Zoonekynd" userId="9b657ceb-2c2e-465a-9d3d-eec3e4197458" providerId="ADAL" clId="{E9A1D036-8E3C-4D1B-9968-F4CA4BF4F4C6}" dt="2024-05-02T10:11:43.687" v="3395" actId="478"/>
        <pc:sldMkLst>
          <pc:docMk/>
          <pc:sldMk cId="2440160252" sldId="6174"/>
        </pc:sldMkLst>
        <pc:picChg chg="del">
          <ac:chgData name="Vincent Davy Zoonekynd" userId="9b657ceb-2c2e-465a-9d3d-eec3e4197458" providerId="ADAL" clId="{E9A1D036-8E3C-4D1B-9968-F4CA4BF4F4C6}" dt="2024-05-02T10:11:43.687" v="3395" actId="478"/>
          <ac:picMkLst>
            <pc:docMk/>
            <pc:sldMk cId="2440160252" sldId="6174"/>
            <ac:picMk id="33" creationId="{D7C0F954-D4EE-D585-7112-180447CF1230}"/>
          </ac:picMkLst>
        </pc:picChg>
      </pc:sldChg>
      <pc:sldChg chg="add">
        <pc:chgData name="Vincent Davy Zoonekynd" userId="9b657ceb-2c2e-465a-9d3d-eec3e4197458" providerId="ADAL" clId="{E9A1D036-8E3C-4D1B-9968-F4CA4BF4F4C6}" dt="2024-05-02T10:11:31.943" v="3392" actId="2890"/>
        <pc:sldMkLst>
          <pc:docMk/>
          <pc:sldMk cId="1933004810" sldId="6175"/>
        </pc:sldMkLst>
      </pc:sldChg>
      <pc:sldChg chg="addSp modSp add mod">
        <pc:chgData name="Vincent Davy Zoonekynd" userId="9b657ceb-2c2e-465a-9d3d-eec3e4197458" providerId="ADAL" clId="{E9A1D036-8E3C-4D1B-9968-F4CA4BF4F4C6}" dt="2024-05-02T10:14:08.651" v="3489" actId="5793"/>
        <pc:sldMkLst>
          <pc:docMk/>
          <pc:sldMk cId="2525879608" sldId="6176"/>
        </pc:sldMkLst>
        <pc:spChg chg="add mod">
          <ac:chgData name="Vincent Davy Zoonekynd" userId="9b657ceb-2c2e-465a-9d3d-eec3e4197458" providerId="ADAL" clId="{E9A1D036-8E3C-4D1B-9968-F4CA4BF4F4C6}" dt="2024-05-02T10:14:08.651" v="3489" actId="5793"/>
          <ac:spMkLst>
            <pc:docMk/>
            <pc:sldMk cId="2525879608" sldId="6176"/>
            <ac:spMk id="3" creationId="{88D365CC-384E-F91D-083B-BE1523C1F4FE}"/>
          </ac:spMkLst>
        </pc:spChg>
      </pc:sldChg>
      <pc:sldChg chg="addSp modSp new mod">
        <pc:chgData name="Vincent Davy Zoonekynd" userId="9b657ceb-2c2e-465a-9d3d-eec3e4197458" providerId="ADAL" clId="{E9A1D036-8E3C-4D1B-9968-F4CA4BF4F4C6}" dt="2024-05-02T10:21:47.860" v="3568" actId="1036"/>
        <pc:sldMkLst>
          <pc:docMk/>
          <pc:sldMk cId="582574504" sldId="6177"/>
        </pc:sldMkLst>
        <pc:spChg chg="mod">
          <ac:chgData name="Vincent Davy Zoonekynd" userId="9b657ceb-2c2e-465a-9d3d-eec3e4197458" providerId="ADAL" clId="{E9A1D036-8E3C-4D1B-9968-F4CA4BF4F4C6}" dt="2024-05-02T10:20:00.955" v="3494" actId="20577"/>
          <ac:spMkLst>
            <pc:docMk/>
            <pc:sldMk cId="582574504" sldId="6177"/>
            <ac:spMk id="2" creationId="{C2EF2810-166A-D53E-7177-D77B1826EDD4}"/>
          </ac:spMkLst>
        </pc:spChg>
        <pc:spChg chg="mod">
          <ac:chgData name="Vincent Davy Zoonekynd" userId="9b657ceb-2c2e-465a-9d3d-eec3e4197458" providerId="ADAL" clId="{E9A1D036-8E3C-4D1B-9968-F4CA4BF4F4C6}" dt="2024-05-02T10:20:45.871" v="3544" actId="20577"/>
          <ac:spMkLst>
            <pc:docMk/>
            <pc:sldMk cId="582574504" sldId="6177"/>
            <ac:spMk id="3" creationId="{3796690A-CAAA-72FD-9BB3-9B99C54EE5B5}"/>
          </ac:spMkLst>
        </pc:spChg>
        <pc:spChg chg="add mod">
          <ac:chgData name="Vincent Davy Zoonekynd" userId="9b657ceb-2c2e-465a-9d3d-eec3e4197458" providerId="ADAL" clId="{E9A1D036-8E3C-4D1B-9968-F4CA4BF4F4C6}" dt="2024-05-02T10:21:47.860" v="3568" actId="1036"/>
          <ac:spMkLst>
            <pc:docMk/>
            <pc:sldMk cId="582574504" sldId="6177"/>
            <ac:spMk id="4" creationId="{EEFDA71E-4E7A-1997-4938-57C6049925BA}"/>
          </ac:spMkLst>
        </pc:spChg>
      </pc:sldChg>
      <pc:sldChg chg="add">
        <pc:chgData name="Vincent Davy Zoonekynd" userId="9b657ceb-2c2e-465a-9d3d-eec3e4197458" providerId="ADAL" clId="{E9A1D036-8E3C-4D1B-9968-F4CA4BF4F4C6}" dt="2024-05-02T10:36:20.331" v="3582" actId="2890"/>
        <pc:sldMkLst>
          <pc:docMk/>
          <pc:sldMk cId="714130209" sldId="6178"/>
        </pc:sldMkLst>
      </pc:sldChg>
      <pc:sldChg chg="delSp add mod ord">
        <pc:chgData name="Vincent Davy Zoonekynd" userId="9b657ceb-2c2e-465a-9d3d-eec3e4197458" providerId="ADAL" clId="{E9A1D036-8E3C-4D1B-9968-F4CA4BF4F4C6}" dt="2024-05-02T10:38:28.603" v="3588"/>
        <pc:sldMkLst>
          <pc:docMk/>
          <pc:sldMk cId="3797665771" sldId="6179"/>
        </pc:sldMkLst>
        <pc:spChg chg="del">
          <ac:chgData name="Vincent Davy Zoonekynd" userId="9b657ceb-2c2e-465a-9d3d-eec3e4197458" providerId="ADAL" clId="{E9A1D036-8E3C-4D1B-9968-F4CA4BF4F4C6}" dt="2024-05-02T10:38:25.333" v="3586" actId="478"/>
          <ac:spMkLst>
            <pc:docMk/>
            <pc:sldMk cId="3797665771" sldId="6179"/>
            <ac:spMk id="6" creationId="{E40D6508-D498-3937-CFA4-11C80E1800CE}"/>
          </ac:spMkLst>
        </pc:spChg>
      </pc:sldChg>
      <pc:sldChg chg="add">
        <pc:chgData name="Vincent Davy Zoonekynd" userId="9b657ceb-2c2e-465a-9d3d-eec3e4197458" providerId="ADAL" clId="{E9A1D036-8E3C-4D1B-9968-F4CA4BF4F4C6}" dt="2024-05-02T10:38:32.030" v="3589" actId="2890"/>
        <pc:sldMkLst>
          <pc:docMk/>
          <pc:sldMk cId="4135185184" sldId="6180"/>
        </pc:sldMkLst>
      </pc:sldChg>
      <pc:sldChg chg="delSp modSp add mod">
        <pc:chgData name="Vincent Davy Zoonekynd" userId="9b657ceb-2c2e-465a-9d3d-eec3e4197458" providerId="ADAL" clId="{E9A1D036-8E3C-4D1B-9968-F4CA4BF4F4C6}" dt="2024-05-02T10:57:56.868" v="3762" actId="20577"/>
        <pc:sldMkLst>
          <pc:docMk/>
          <pc:sldMk cId="727936901" sldId="6181"/>
        </pc:sldMkLst>
        <pc:spChg chg="mod">
          <ac:chgData name="Vincent Davy Zoonekynd" userId="9b657ceb-2c2e-465a-9d3d-eec3e4197458" providerId="ADAL" clId="{E9A1D036-8E3C-4D1B-9968-F4CA4BF4F4C6}" dt="2024-05-02T10:57:56.868" v="3762" actId="20577"/>
          <ac:spMkLst>
            <pc:docMk/>
            <pc:sldMk cId="727936901" sldId="6181"/>
            <ac:spMk id="3" creationId="{98B97E72-EC8A-26C0-1B8D-AD572885E902}"/>
          </ac:spMkLst>
        </pc:spChg>
        <pc:picChg chg="del">
          <ac:chgData name="Vincent Davy Zoonekynd" userId="9b657ceb-2c2e-465a-9d3d-eec3e4197458" providerId="ADAL" clId="{E9A1D036-8E3C-4D1B-9968-F4CA4BF4F4C6}" dt="2024-05-02T10:55:17.078" v="3607" actId="478"/>
          <ac:picMkLst>
            <pc:docMk/>
            <pc:sldMk cId="727936901" sldId="6181"/>
            <ac:picMk id="5" creationId="{11EB233C-E740-57B2-658B-F666A8B449A7}"/>
          </ac:picMkLst>
        </pc:picChg>
        <pc:picChg chg="del">
          <ac:chgData name="Vincent Davy Zoonekynd" userId="9b657ceb-2c2e-465a-9d3d-eec3e4197458" providerId="ADAL" clId="{E9A1D036-8E3C-4D1B-9968-F4CA4BF4F4C6}" dt="2024-05-02T10:55:18.222" v="3608" actId="478"/>
          <ac:picMkLst>
            <pc:docMk/>
            <pc:sldMk cId="727936901" sldId="6181"/>
            <ac:picMk id="7" creationId="{6825C3EA-1337-A7DD-8037-412247AF3FE1}"/>
          </ac:picMkLst>
        </pc:picChg>
        <pc:cxnChg chg="del">
          <ac:chgData name="Vincent Davy Zoonekynd" userId="9b657ceb-2c2e-465a-9d3d-eec3e4197458" providerId="ADAL" clId="{E9A1D036-8E3C-4D1B-9968-F4CA4BF4F4C6}" dt="2024-05-02T10:55:19.975" v="3609" actId="478"/>
          <ac:cxnSpMkLst>
            <pc:docMk/>
            <pc:sldMk cId="727936901" sldId="6181"/>
            <ac:cxnSpMk id="4" creationId="{80A59AFE-1E5D-47B3-4449-6ED46D27E3B6}"/>
          </ac:cxnSpMkLst>
        </pc:cxnChg>
      </pc:sldChg>
      <pc:sldChg chg="modSp new mod">
        <pc:chgData name="Vincent Davy Zoonekynd" userId="9b657ceb-2c2e-465a-9d3d-eec3e4197458" providerId="ADAL" clId="{E9A1D036-8E3C-4D1B-9968-F4CA4BF4F4C6}" dt="2024-05-02T11:00:54.032" v="3818" actId="20577"/>
        <pc:sldMkLst>
          <pc:docMk/>
          <pc:sldMk cId="4215806139" sldId="6182"/>
        </pc:sldMkLst>
        <pc:spChg chg="mod">
          <ac:chgData name="Vincent Davy Zoonekynd" userId="9b657ceb-2c2e-465a-9d3d-eec3e4197458" providerId="ADAL" clId="{E9A1D036-8E3C-4D1B-9968-F4CA4BF4F4C6}" dt="2024-05-02T11:00:54.032" v="3818" actId="20577"/>
          <ac:spMkLst>
            <pc:docMk/>
            <pc:sldMk cId="4215806139" sldId="6182"/>
            <ac:spMk id="2" creationId="{532BB8AD-7C73-6E0D-AF01-9BBC70E2E825}"/>
          </ac:spMkLst>
        </pc:spChg>
        <pc:spChg chg="mod">
          <ac:chgData name="Vincent Davy Zoonekynd" userId="9b657ceb-2c2e-465a-9d3d-eec3e4197458" providerId="ADAL" clId="{E9A1D036-8E3C-4D1B-9968-F4CA4BF4F4C6}" dt="2024-05-02T11:00:44.334" v="3816" actId="20577"/>
          <ac:spMkLst>
            <pc:docMk/>
            <pc:sldMk cId="4215806139" sldId="6182"/>
            <ac:spMk id="3" creationId="{5A7C0681-0364-9662-A89B-F3092579684F}"/>
          </ac:spMkLst>
        </pc:spChg>
      </pc:sldChg>
      <pc:sldChg chg="delSp modSp add mod">
        <pc:chgData name="Vincent Davy Zoonekynd" userId="9b657ceb-2c2e-465a-9d3d-eec3e4197458" providerId="ADAL" clId="{E9A1D036-8E3C-4D1B-9968-F4CA4BF4F4C6}" dt="2024-05-02T11:02:15.422" v="3902" actId="20577"/>
        <pc:sldMkLst>
          <pc:docMk/>
          <pc:sldMk cId="3140339397" sldId="6183"/>
        </pc:sldMkLst>
        <pc:spChg chg="mod">
          <ac:chgData name="Vincent Davy Zoonekynd" userId="9b657ceb-2c2e-465a-9d3d-eec3e4197458" providerId="ADAL" clId="{E9A1D036-8E3C-4D1B-9968-F4CA4BF4F4C6}" dt="2024-05-02T11:02:15.422" v="3902" actId="20577"/>
          <ac:spMkLst>
            <pc:docMk/>
            <pc:sldMk cId="3140339397" sldId="6183"/>
            <ac:spMk id="3" creationId="{98B97E72-EC8A-26C0-1B8D-AD572885E902}"/>
          </ac:spMkLst>
        </pc:spChg>
        <pc:picChg chg="del">
          <ac:chgData name="Vincent Davy Zoonekynd" userId="9b657ceb-2c2e-465a-9d3d-eec3e4197458" providerId="ADAL" clId="{E9A1D036-8E3C-4D1B-9968-F4CA4BF4F4C6}" dt="2024-05-02T11:01:27.388" v="3820" actId="478"/>
          <ac:picMkLst>
            <pc:docMk/>
            <pc:sldMk cId="3140339397" sldId="6183"/>
            <ac:picMk id="5" creationId="{11EB233C-E740-57B2-658B-F666A8B449A7}"/>
          </ac:picMkLst>
        </pc:picChg>
        <pc:picChg chg="del">
          <ac:chgData name="Vincent Davy Zoonekynd" userId="9b657ceb-2c2e-465a-9d3d-eec3e4197458" providerId="ADAL" clId="{E9A1D036-8E3C-4D1B-9968-F4CA4BF4F4C6}" dt="2024-05-02T11:01:29.237" v="3822" actId="478"/>
          <ac:picMkLst>
            <pc:docMk/>
            <pc:sldMk cId="3140339397" sldId="6183"/>
            <ac:picMk id="7" creationId="{6825C3EA-1337-A7DD-8037-412247AF3FE1}"/>
          </ac:picMkLst>
        </pc:picChg>
        <pc:cxnChg chg="del">
          <ac:chgData name="Vincent Davy Zoonekynd" userId="9b657ceb-2c2e-465a-9d3d-eec3e4197458" providerId="ADAL" clId="{E9A1D036-8E3C-4D1B-9968-F4CA4BF4F4C6}" dt="2024-05-02T11:01:28.427" v="3821" actId="478"/>
          <ac:cxnSpMkLst>
            <pc:docMk/>
            <pc:sldMk cId="3140339397" sldId="6183"/>
            <ac:cxnSpMk id="4" creationId="{80A59AFE-1E5D-47B3-4449-6ED46D27E3B6}"/>
          </ac:cxnSpMkLst>
        </pc:cxnChg>
      </pc:sldChg>
      <pc:sldChg chg="modSp new mod">
        <pc:chgData name="Vincent Davy Zoonekynd" userId="9b657ceb-2c2e-465a-9d3d-eec3e4197458" providerId="ADAL" clId="{E9A1D036-8E3C-4D1B-9968-F4CA4BF4F4C6}" dt="2024-05-02T11:49:24.175" v="4248" actId="20577"/>
        <pc:sldMkLst>
          <pc:docMk/>
          <pc:sldMk cId="458958403" sldId="6184"/>
        </pc:sldMkLst>
        <pc:spChg chg="mod">
          <ac:chgData name="Vincent Davy Zoonekynd" userId="9b657ceb-2c2e-465a-9d3d-eec3e4197458" providerId="ADAL" clId="{E9A1D036-8E3C-4D1B-9968-F4CA4BF4F4C6}" dt="2024-05-02T11:46:13.736" v="3922" actId="20577"/>
          <ac:spMkLst>
            <pc:docMk/>
            <pc:sldMk cId="458958403" sldId="6184"/>
            <ac:spMk id="2" creationId="{9C8D7DE4-EEF8-0714-6F64-B83AFC70E48B}"/>
          </ac:spMkLst>
        </pc:spChg>
        <pc:spChg chg="mod">
          <ac:chgData name="Vincent Davy Zoonekynd" userId="9b657ceb-2c2e-465a-9d3d-eec3e4197458" providerId="ADAL" clId="{E9A1D036-8E3C-4D1B-9968-F4CA4BF4F4C6}" dt="2024-05-02T11:49:24.175" v="4248" actId="20577"/>
          <ac:spMkLst>
            <pc:docMk/>
            <pc:sldMk cId="458958403" sldId="6184"/>
            <ac:spMk id="3" creationId="{F512BF25-40DD-8A2C-F9C0-CB0FF461276D}"/>
          </ac:spMkLst>
        </pc:spChg>
      </pc:sldChg>
    </pc:docChg>
  </pc:docChgLst>
  <pc:docChgLst>
    <pc:chgData name="Vincent Davy Zoonekynd" userId="9b657ceb-2c2e-465a-9d3d-eec3e4197458" providerId="ADAL" clId="{14AF925B-3545-4872-8C03-3640B643C097}"/>
    <pc:docChg chg="undo redo custSel addSld delSld modSld sldOrd addSection modSection">
      <pc:chgData name="Vincent Davy Zoonekynd" userId="9b657ceb-2c2e-465a-9d3d-eec3e4197458" providerId="ADAL" clId="{14AF925B-3545-4872-8C03-3640B643C097}" dt="2024-05-20T13:42:45.631" v="7413"/>
      <pc:docMkLst>
        <pc:docMk/>
      </pc:docMkLst>
      <pc:sldChg chg="modSp mod ord">
        <pc:chgData name="Vincent Davy Zoonekynd" userId="9b657ceb-2c2e-465a-9d3d-eec3e4197458" providerId="ADAL" clId="{14AF925B-3545-4872-8C03-3640B643C097}" dt="2024-04-29T13:20:41.642" v="3868" actId="27636"/>
        <pc:sldMkLst>
          <pc:docMk/>
          <pc:sldMk cId="875904369" sldId="5784"/>
        </pc:sldMkLst>
        <pc:spChg chg="mod">
          <ac:chgData name="Vincent Davy Zoonekynd" userId="9b657ceb-2c2e-465a-9d3d-eec3e4197458" providerId="ADAL" clId="{14AF925B-3545-4872-8C03-3640B643C097}" dt="2024-04-29T13:20:41.642" v="3868" actId="27636"/>
          <ac:spMkLst>
            <pc:docMk/>
            <pc:sldMk cId="875904369" sldId="5784"/>
            <ac:spMk id="3" creationId="{CBFE860C-4123-9C3F-E4DF-4230708AA317}"/>
          </ac:spMkLst>
        </pc:spChg>
      </pc:sldChg>
      <pc:sldChg chg="ord">
        <pc:chgData name="Vincent Davy Zoonekynd" userId="9b657ceb-2c2e-465a-9d3d-eec3e4197458" providerId="ADAL" clId="{14AF925B-3545-4872-8C03-3640B643C097}" dt="2024-04-29T14:04:08.713" v="4151"/>
        <pc:sldMkLst>
          <pc:docMk/>
          <pc:sldMk cId="1622630126" sldId="5785"/>
        </pc:sldMkLst>
      </pc:sldChg>
      <pc:sldChg chg="del ord">
        <pc:chgData name="Vincent Davy Zoonekynd" userId="9b657ceb-2c2e-465a-9d3d-eec3e4197458" providerId="ADAL" clId="{14AF925B-3545-4872-8C03-3640B643C097}" dt="2024-04-29T13:43:48.933" v="3906" actId="47"/>
        <pc:sldMkLst>
          <pc:docMk/>
          <pc:sldMk cId="432819807" sldId="5787"/>
        </pc:sldMkLst>
      </pc:sldChg>
      <pc:sldChg chg="modSp mod">
        <pc:chgData name="Vincent Davy Zoonekynd" userId="9b657ceb-2c2e-465a-9d3d-eec3e4197458" providerId="ADAL" clId="{14AF925B-3545-4872-8C03-3640B643C097}" dt="2024-05-03T13:59:32.509" v="7112" actId="27636"/>
        <pc:sldMkLst>
          <pc:docMk/>
          <pc:sldMk cId="2579001176" sldId="5788"/>
        </pc:sldMkLst>
        <pc:spChg chg="mod">
          <ac:chgData name="Vincent Davy Zoonekynd" userId="9b657ceb-2c2e-465a-9d3d-eec3e4197458" providerId="ADAL" clId="{14AF925B-3545-4872-8C03-3640B643C097}" dt="2024-05-03T13:59:32.509" v="7112" actId="27636"/>
          <ac:spMkLst>
            <pc:docMk/>
            <pc:sldMk cId="2579001176" sldId="5788"/>
            <ac:spMk id="3" creationId="{C19940BC-1F82-1DEF-0786-7810219F42F4}"/>
          </ac:spMkLst>
        </pc:spChg>
      </pc:sldChg>
      <pc:sldChg chg="modSp mod">
        <pc:chgData name="Vincent Davy Zoonekynd" userId="9b657ceb-2c2e-465a-9d3d-eec3e4197458" providerId="ADAL" clId="{14AF925B-3545-4872-8C03-3640B643C097}" dt="2024-05-03T13:58:10.808" v="7105" actId="20577"/>
        <pc:sldMkLst>
          <pc:docMk/>
          <pc:sldMk cId="3482484402" sldId="5789"/>
        </pc:sldMkLst>
        <pc:spChg chg="mod">
          <ac:chgData name="Vincent Davy Zoonekynd" userId="9b657ceb-2c2e-465a-9d3d-eec3e4197458" providerId="ADAL" clId="{14AF925B-3545-4872-8C03-3640B643C097}" dt="2024-05-03T13:58:10.808" v="7105" actId="20577"/>
          <ac:spMkLst>
            <pc:docMk/>
            <pc:sldMk cId="3482484402" sldId="5789"/>
            <ac:spMk id="3" creationId="{7534DC06-D002-875B-B925-F71F8AB5ED22}"/>
          </ac:spMkLst>
        </pc:spChg>
      </pc:sldChg>
      <pc:sldChg chg="addSp modSp mod ord">
        <pc:chgData name="Vincent Davy Zoonekynd" userId="9b657ceb-2c2e-465a-9d3d-eec3e4197458" providerId="ADAL" clId="{14AF925B-3545-4872-8C03-3640B643C097}" dt="2024-05-01T06:27:19.981" v="5634" actId="207"/>
        <pc:sldMkLst>
          <pc:docMk/>
          <pc:sldMk cId="1392785763" sldId="5790"/>
        </pc:sldMkLst>
        <pc:spChg chg="mod">
          <ac:chgData name="Vincent Davy Zoonekynd" userId="9b657ceb-2c2e-465a-9d3d-eec3e4197458" providerId="ADAL" clId="{14AF925B-3545-4872-8C03-3640B643C097}" dt="2024-05-01T06:27:19.981" v="5634" actId="207"/>
          <ac:spMkLst>
            <pc:docMk/>
            <pc:sldMk cId="1392785763" sldId="5790"/>
            <ac:spMk id="3" creationId="{ED686023-44B0-A1E0-01B2-0AEBC6ED851A}"/>
          </ac:spMkLst>
        </pc:spChg>
        <pc:spChg chg="add mod ord">
          <ac:chgData name="Vincent Davy Zoonekynd" userId="9b657ceb-2c2e-465a-9d3d-eec3e4197458" providerId="ADAL" clId="{14AF925B-3545-4872-8C03-3640B643C097}" dt="2024-04-30T10:07:29.092" v="4916" actId="167"/>
          <ac:spMkLst>
            <pc:docMk/>
            <pc:sldMk cId="1392785763" sldId="5790"/>
            <ac:spMk id="4" creationId="{40A9F89E-6109-C121-E21D-BC12ECAC6765}"/>
          </ac:spMkLst>
        </pc:spChg>
      </pc:sldChg>
      <pc:sldChg chg="modSp mod">
        <pc:chgData name="Vincent Davy Zoonekynd" userId="9b657ceb-2c2e-465a-9d3d-eec3e4197458" providerId="ADAL" clId="{14AF925B-3545-4872-8C03-3640B643C097}" dt="2024-05-03T13:24:56.222" v="6800" actId="6549"/>
        <pc:sldMkLst>
          <pc:docMk/>
          <pc:sldMk cId="2538951962" sldId="5791"/>
        </pc:sldMkLst>
        <pc:spChg chg="mod">
          <ac:chgData name="Vincent Davy Zoonekynd" userId="9b657ceb-2c2e-465a-9d3d-eec3e4197458" providerId="ADAL" clId="{14AF925B-3545-4872-8C03-3640B643C097}" dt="2024-05-03T13:24:56.222" v="6800" actId="6549"/>
          <ac:spMkLst>
            <pc:docMk/>
            <pc:sldMk cId="2538951962" sldId="5791"/>
            <ac:spMk id="3" creationId="{06207346-FDFE-2AA6-FB94-766AC32F4DE0}"/>
          </ac:spMkLst>
        </pc:spChg>
      </pc:sldChg>
      <pc:sldChg chg="modSp add mod">
        <pc:chgData name="Vincent Davy Zoonekynd" userId="9b657ceb-2c2e-465a-9d3d-eec3e4197458" providerId="ADAL" clId="{14AF925B-3545-4872-8C03-3640B643C097}" dt="2024-04-19T11:22:50.361" v="1123" actId="20577"/>
        <pc:sldMkLst>
          <pc:docMk/>
          <pc:sldMk cId="2483248684" sldId="5792"/>
        </pc:sldMkLst>
        <pc:spChg chg="mod">
          <ac:chgData name="Vincent Davy Zoonekynd" userId="9b657ceb-2c2e-465a-9d3d-eec3e4197458" providerId="ADAL" clId="{14AF925B-3545-4872-8C03-3640B643C097}" dt="2024-04-19T11:22:50.361" v="1123" actId="20577"/>
          <ac:spMkLst>
            <pc:docMk/>
            <pc:sldMk cId="2483248684" sldId="5792"/>
            <ac:spMk id="4" creationId="{610664E5-6276-E57B-536C-250E530CFD11}"/>
          </ac:spMkLst>
        </pc:spChg>
      </pc:sldChg>
      <pc:sldChg chg="addSp delSp modSp new del mod modClrScheme chgLayout">
        <pc:chgData name="Vincent Davy Zoonekynd" userId="9b657ceb-2c2e-465a-9d3d-eec3e4197458" providerId="ADAL" clId="{14AF925B-3545-4872-8C03-3640B643C097}" dt="2024-03-14T10:05:13.961" v="159" actId="47"/>
        <pc:sldMkLst>
          <pc:docMk/>
          <pc:sldMk cId="2580949839" sldId="5793"/>
        </pc:sldMkLst>
        <pc:spChg chg="del">
          <ac:chgData name="Vincent Davy Zoonekynd" userId="9b657ceb-2c2e-465a-9d3d-eec3e4197458" providerId="ADAL" clId="{14AF925B-3545-4872-8C03-3640B643C097}" dt="2024-03-14T09:41:53.367" v="15" actId="700"/>
          <ac:spMkLst>
            <pc:docMk/>
            <pc:sldMk cId="2580949839" sldId="5793"/>
            <ac:spMk id="2" creationId="{D4BE6C51-AB8E-7D9E-A285-007FCC184D7A}"/>
          </ac:spMkLst>
        </pc:spChg>
        <pc:spChg chg="del">
          <ac:chgData name="Vincent Davy Zoonekynd" userId="9b657ceb-2c2e-465a-9d3d-eec3e4197458" providerId="ADAL" clId="{14AF925B-3545-4872-8C03-3640B643C097}" dt="2024-03-14T09:41:53.367" v="15" actId="700"/>
          <ac:spMkLst>
            <pc:docMk/>
            <pc:sldMk cId="2580949839" sldId="5793"/>
            <ac:spMk id="3" creationId="{356F21D5-E412-A8E8-37E4-E0D7A029CF36}"/>
          </ac:spMkLst>
        </pc:spChg>
        <pc:spChg chg="add mod">
          <ac:chgData name="Vincent Davy Zoonekynd" userId="9b657ceb-2c2e-465a-9d3d-eec3e4197458" providerId="ADAL" clId="{14AF925B-3545-4872-8C03-3640B643C097}" dt="2024-03-14T10:00:11.899" v="147" actId="948"/>
          <ac:spMkLst>
            <pc:docMk/>
            <pc:sldMk cId="2580949839" sldId="5793"/>
            <ac:spMk id="4" creationId="{8ADEC3F2-CE7B-AC10-4347-69F98AEC83FE}"/>
          </ac:spMkLst>
        </pc:spChg>
        <pc:spChg chg="add mod">
          <ac:chgData name="Vincent Davy Zoonekynd" userId="9b657ceb-2c2e-465a-9d3d-eec3e4197458" providerId="ADAL" clId="{14AF925B-3545-4872-8C03-3640B643C097}" dt="2024-03-14T10:00:38.948" v="148" actId="14100"/>
          <ac:spMkLst>
            <pc:docMk/>
            <pc:sldMk cId="2580949839" sldId="5793"/>
            <ac:spMk id="5" creationId="{0524A47C-B421-2A1F-CFCD-7B81687D37E0}"/>
          </ac:spMkLst>
        </pc:spChg>
        <pc:spChg chg="add mod">
          <ac:chgData name="Vincent Davy Zoonekynd" userId="9b657ceb-2c2e-465a-9d3d-eec3e4197458" providerId="ADAL" clId="{14AF925B-3545-4872-8C03-3640B643C097}" dt="2024-03-14T10:01:07.556" v="149" actId="14100"/>
          <ac:spMkLst>
            <pc:docMk/>
            <pc:sldMk cId="2580949839" sldId="5793"/>
            <ac:spMk id="6" creationId="{FBCFC239-2D91-30FF-0720-EDF9604F480D}"/>
          </ac:spMkLst>
        </pc:spChg>
        <pc:spChg chg="add mod">
          <ac:chgData name="Vincent Davy Zoonekynd" userId="9b657ceb-2c2e-465a-9d3d-eec3e4197458" providerId="ADAL" clId="{14AF925B-3545-4872-8C03-3640B643C097}" dt="2024-03-14T10:01:25.985" v="150" actId="14100"/>
          <ac:spMkLst>
            <pc:docMk/>
            <pc:sldMk cId="2580949839" sldId="5793"/>
            <ac:spMk id="7" creationId="{BD9E6B36-0695-D277-6276-0BB6BF5DAE8B}"/>
          </ac:spMkLst>
        </pc:spChg>
        <pc:spChg chg="add mod">
          <ac:chgData name="Vincent Davy Zoonekynd" userId="9b657ceb-2c2e-465a-9d3d-eec3e4197458" providerId="ADAL" clId="{14AF925B-3545-4872-8C03-3640B643C097}" dt="2024-03-14T10:01:50.209" v="151" actId="14100"/>
          <ac:spMkLst>
            <pc:docMk/>
            <pc:sldMk cId="2580949839" sldId="5793"/>
            <ac:spMk id="8" creationId="{F5285ADB-8E57-38A9-C50F-BF3141CC8861}"/>
          </ac:spMkLst>
        </pc:spChg>
        <pc:spChg chg="add mod">
          <ac:chgData name="Vincent Davy Zoonekynd" userId="9b657ceb-2c2e-465a-9d3d-eec3e4197458" providerId="ADAL" clId="{14AF925B-3545-4872-8C03-3640B643C097}" dt="2024-03-14T10:02:58.161" v="155" actId="14100"/>
          <ac:spMkLst>
            <pc:docMk/>
            <pc:sldMk cId="2580949839" sldId="5793"/>
            <ac:spMk id="9" creationId="{96F1EB61-CE4B-535E-AE31-9142D43A8CEE}"/>
          </ac:spMkLst>
        </pc:spChg>
        <pc:spChg chg="add mod">
          <ac:chgData name="Vincent Davy Zoonekynd" userId="9b657ceb-2c2e-465a-9d3d-eec3e4197458" providerId="ADAL" clId="{14AF925B-3545-4872-8C03-3640B643C097}" dt="2024-03-14T10:03:11.753" v="156" actId="14100"/>
          <ac:spMkLst>
            <pc:docMk/>
            <pc:sldMk cId="2580949839" sldId="5793"/>
            <ac:spMk id="10" creationId="{9C45979F-AEA9-72D9-3D3C-CBFEB202036D}"/>
          </ac:spMkLst>
        </pc:spChg>
        <pc:spChg chg="add mod">
          <ac:chgData name="Vincent Davy Zoonekynd" userId="9b657ceb-2c2e-465a-9d3d-eec3e4197458" providerId="ADAL" clId="{14AF925B-3545-4872-8C03-3640B643C097}" dt="2024-03-14T10:02:15.740" v="152" actId="14100"/>
          <ac:spMkLst>
            <pc:docMk/>
            <pc:sldMk cId="2580949839" sldId="5793"/>
            <ac:spMk id="11" creationId="{FEB84ED0-EF3E-0E26-87BB-85A0B6F0F063}"/>
          </ac:spMkLst>
        </pc:spChg>
        <pc:spChg chg="add del mod">
          <ac:chgData name="Vincent Davy Zoonekynd" userId="9b657ceb-2c2e-465a-9d3d-eec3e4197458" providerId="ADAL" clId="{14AF925B-3545-4872-8C03-3640B643C097}" dt="2024-03-14T10:05:11.683" v="158" actId="478"/>
          <ac:spMkLst>
            <pc:docMk/>
            <pc:sldMk cId="2580949839" sldId="5793"/>
            <ac:spMk id="12" creationId="{65001D60-7B1F-0833-ADEB-CB8038887119}"/>
          </ac:spMkLst>
        </pc:spChg>
      </pc:sldChg>
      <pc:sldChg chg="del">
        <pc:chgData name="Vincent Davy Zoonekynd" userId="9b657ceb-2c2e-465a-9d3d-eec3e4197458" providerId="ADAL" clId="{14AF925B-3545-4872-8C03-3640B643C097}" dt="2024-04-25T12:44:37.699" v="2163" actId="47"/>
        <pc:sldMkLst>
          <pc:docMk/>
          <pc:sldMk cId="4174055949" sldId="5793"/>
        </pc:sldMkLst>
      </pc:sldChg>
      <pc:sldChg chg="modSp mod">
        <pc:chgData name="Vincent Davy Zoonekynd" userId="9b657ceb-2c2e-465a-9d3d-eec3e4197458" providerId="ADAL" clId="{14AF925B-3545-4872-8C03-3640B643C097}" dt="2024-04-19T12:38:56.220" v="1264" actId="20577"/>
        <pc:sldMkLst>
          <pc:docMk/>
          <pc:sldMk cId="3381876791" sldId="5795"/>
        </pc:sldMkLst>
        <pc:spChg chg="mod">
          <ac:chgData name="Vincent Davy Zoonekynd" userId="9b657ceb-2c2e-465a-9d3d-eec3e4197458" providerId="ADAL" clId="{14AF925B-3545-4872-8C03-3640B643C097}" dt="2024-04-19T12:38:56.220" v="1264" actId="20577"/>
          <ac:spMkLst>
            <pc:docMk/>
            <pc:sldMk cId="3381876791" sldId="5795"/>
            <ac:spMk id="4" creationId="{610664E5-6276-E57B-536C-250E530CFD11}"/>
          </ac:spMkLst>
        </pc:spChg>
      </pc:sldChg>
      <pc:sldChg chg="addSp modSp mod">
        <pc:chgData name="Vincent Davy Zoonekynd" userId="9b657ceb-2c2e-465a-9d3d-eec3e4197458" providerId="ADAL" clId="{14AF925B-3545-4872-8C03-3640B643C097}" dt="2024-04-23T10:22:10.829" v="2076" actId="167"/>
        <pc:sldMkLst>
          <pc:docMk/>
          <pc:sldMk cId="175922299" sldId="5796"/>
        </pc:sldMkLst>
        <pc:spChg chg="mod">
          <ac:chgData name="Vincent Davy Zoonekynd" userId="9b657ceb-2c2e-465a-9d3d-eec3e4197458" providerId="ADAL" clId="{14AF925B-3545-4872-8C03-3640B643C097}" dt="2024-04-18T11:20:44.637" v="294" actId="20577"/>
          <ac:spMkLst>
            <pc:docMk/>
            <pc:sldMk cId="175922299" sldId="5796"/>
            <ac:spMk id="3" creationId="{D023B97E-CA3B-F6C1-1415-C20B3EE41C81}"/>
          </ac:spMkLst>
        </pc:spChg>
        <pc:spChg chg="add mod">
          <ac:chgData name="Vincent Davy Zoonekynd" userId="9b657ceb-2c2e-465a-9d3d-eec3e4197458" providerId="ADAL" clId="{14AF925B-3545-4872-8C03-3640B643C097}" dt="2024-04-18T11:22:47.311" v="456" actId="20577"/>
          <ac:spMkLst>
            <pc:docMk/>
            <pc:sldMk cId="175922299" sldId="5796"/>
            <ac:spMk id="5" creationId="{76D2CC72-CDBA-B8DE-1BAF-3BF69D2A8F46}"/>
          </ac:spMkLst>
        </pc:spChg>
        <pc:picChg chg="add mod">
          <ac:chgData name="Vincent Davy Zoonekynd" userId="9b657ceb-2c2e-465a-9d3d-eec3e4197458" providerId="ADAL" clId="{14AF925B-3545-4872-8C03-3640B643C097}" dt="2024-04-18T11:22:01.486" v="445" actId="1038"/>
          <ac:picMkLst>
            <pc:docMk/>
            <pc:sldMk cId="175922299" sldId="5796"/>
            <ac:picMk id="1026" creationId="{F2CBAB71-76EB-93C5-31D3-EC340CBE49D5}"/>
          </ac:picMkLst>
        </pc:picChg>
        <pc:picChg chg="add mod">
          <ac:chgData name="Vincent Davy Zoonekynd" userId="9b657ceb-2c2e-465a-9d3d-eec3e4197458" providerId="ADAL" clId="{14AF925B-3545-4872-8C03-3640B643C097}" dt="2024-04-23T10:22:10.829" v="2076" actId="167"/>
          <ac:picMkLst>
            <pc:docMk/>
            <pc:sldMk cId="175922299" sldId="5796"/>
            <ac:picMk id="1028" creationId="{2CF8B426-A157-FB41-13B6-87CB3BA6450C}"/>
          </ac:picMkLst>
        </pc:picChg>
        <pc:cxnChg chg="add mod">
          <ac:chgData name="Vincent Davy Zoonekynd" userId="9b657ceb-2c2e-465a-9d3d-eec3e4197458" providerId="ADAL" clId="{14AF925B-3545-4872-8C03-3640B643C097}" dt="2024-04-18T11:22:23.406" v="449" actId="1076"/>
          <ac:cxnSpMkLst>
            <pc:docMk/>
            <pc:sldMk cId="175922299" sldId="5796"/>
            <ac:cxnSpMk id="4" creationId="{F15F4CDA-237A-606F-E888-8D9ED1BCA345}"/>
          </ac:cxnSpMkLst>
        </pc:cxnChg>
      </pc:sldChg>
      <pc:sldChg chg="ord">
        <pc:chgData name="Vincent Davy Zoonekynd" userId="9b657ceb-2c2e-465a-9d3d-eec3e4197458" providerId="ADAL" clId="{14AF925B-3545-4872-8C03-3640B643C097}" dt="2024-04-18T14:32:47.703" v="614"/>
        <pc:sldMkLst>
          <pc:docMk/>
          <pc:sldMk cId="2515428845" sldId="5797"/>
        </pc:sldMkLst>
      </pc:sldChg>
      <pc:sldChg chg="modSp mod">
        <pc:chgData name="Vincent Davy Zoonekynd" userId="9b657ceb-2c2e-465a-9d3d-eec3e4197458" providerId="ADAL" clId="{14AF925B-3545-4872-8C03-3640B643C097}" dt="2024-04-19T06:29:30.305" v="882" actId="207"/>
        <pc:sldMkLst>
          <pc:docMk/>
          <pc:sldMk cId="1742334059" sldId="5798"/>
        </pc:sldMkLst>
        <pc:spChg chg="mod">
          <ac:chgData name="Vincent Davy Zoonekynd" userId="9b657ceb-2c2e-465a-9d3d-eec3e4197458" providerId="ADAL" clId="{14AF925B-3545-4872-8C03-3640B643C097}" dt="2024-04-19T06:29:30.305" v="882" actId="207"/>
          <ac:spMkLst>
            <pc:docMk/>
            <pc:sldMk cId="1742334059" sldId="5798"/>
            <ac:spMk id="3" creationId="{C1EDDBF4-E60F-0E1C-61E2-E66C4A28E44E}"/>
          </ac:spMkLst>
        </pc:spChg>
      </pc:sldChg>
      <pc:sldChg chg="ord">
        <pc:chgData name="Vincent Davy Zoonekynd" userId="9b657ceb-2c2e-465a-9d3d-eec3e4197458" providerId="ADAL" clId="{14AF925B-3545-4872-8C03-3640B643C097}" dt="2024-04-19T11:08:33.831" v="1099"/>
        <pc:sldMkLst>
          <pc:docMk/>
          <pc:sldMk cId="2979316536" sldId="5800"/>
        </pc:sldMkLst>
      </pc:sldChg>
      <pc:sldChg chg="del">
        <pc:chgData name="Vincent Davy Zoonekynd" userId="9b657ceb-2c2e-465a-9d3d-eec3e4197458" providerId="ADAL" clId="{14AF925B-3545-4872-8C03-3640B643C097}" dt="2024-04-29T10:01:18.613" v="3100" actId="2696"/>
        <pc:sldMkLst>
          <pc:docMk/>
          <pc:sldMk cId="1665991984" sldId="5801"/>
        </pc:sldMkLst>
      </pc:sldChg>
      <pc:sldChg chg="addSp delSp modSp mod">
        <pc:chgData name="Vincent Davy Zoonekynd" userId="9b657ceb-2c2e-465a-9d3d-eec3e4197458" providerId="ADAL" clId="{14AF925B-3545-4872-8C03-3640B643C097}" dt="2024-04-29T13:10:38.309" v="3805" actId="207"/>
        <pc:sldMkLst>
          <pc:docMk/>
          <pc:sldMk cId="1812589572" sldId="5802"/>
        </pc:sldMkLst>
        <pc:spChg chg="mod">
          <ac:chgData name="Vincent Davy Zoonekynd" userId="9b657ceb-2c2e-465a-9d3d-eec3e4197458" providerId="ADAL" clId="{14AF925B-3545-4872-8C03-3640B643C097}" dt="2024-04-29T13:10:38.309" v="3805" actId="207"/>
          <ac:spMkLst>
            <pc:docMk/>
            <pc:sldMk cId="1812589572" sldId="5802"/>
            <ac:spMk id="3" creationId="{28468925-C5DF-542E-DF3D-A185C7483AD1}"/>
          </ac:spMkLst>
        </pc:spChg>
        <pc:picChg chg="add mod">
          <ac:chgData name="Vincent Davy Zoonekynd" userId="9b657ceb-2c2e-465a-9d3d-eec3e4197458" providerId="ADAL" clId="{14AF925B-3545-4872-8C03-3640B643C097}" dt="2024-04-19T15:22:25.362" v="1300" actId="1076"/>
          <ac:picMkLst>
            <pc:docMk/>
            <pc:sldMk cId="1812589572" sldId="5802"/>
            <ac:picMk id="5" creationId="{0D1BFD59-857E-6D18-49A9-3CE300095CAF}"/>
          </ac:picMkLst>
        </pc:picChg>
        <pc:picChg chg="add mod">
          <ac:chgData name="Vincent Davy Zoonekynd" userId="9b657ceb-2c2e-465a-9d3d-eec3e4197458" providerId="ADAL" clId="{14AF925B-3545-4872-8C03-3640B643C097}" dt="2024-04-19T15:22:46.550" v="1306" actId="14100"/>
          <ac:picMkLst>
            <pc:docMk/>
            <pc:sldMk cId="1812589572" sldId="5802"/>
            <ac:picMk id="7" creationId="{C992BCD2-59D9-40B4-59DA-210EDB9B6E7F}"/>
          </ac:picMkLst>
        </pc:picChg>
        <pc:picChg chg="add mod">
          <ac:chgData name="Vincent Davy Zoonekynd" userId="9b657ceb-2c2e-465a-9d3d-eec3e4197458" providerId="ADAL" clId="{14AF925B-3545-4872-8C03-3640B643C097}" dt="2024-04-19T15:23:02.813" v="1313" actId="14100"/>
          <ac:picMkLst>
            <pc:docMk/>
            <pc:sldMk cId="1812589572" sldId="5802"/>
            <ac:picMk id="9" creationId="{73BB90E3-5AB5-5766-CBE5-0BF207860FD4}"/>
          </ac:picMkLst>
        </pc:picChg>
        <pc:picChg chg="add mod">
          <ac:chgData name="Vincent Davy Zoonekynd" userId="9b657ceb-2c2e-465a-9d3d-eec3e4197458" providerId="ADAL" clId="{14AF925B-3545-4872-8C03-3640B643C097}" dt="2024-04-19T15:23:31.091" v="1320" actId="1076"/>
          <ac:picMkLst>
            <pc:docMk/>
            <pc:sldMk cId="1812589572" sldId="5802"/>
            <ac:picMk id="11" creationId="{3D0D2773-8555-C92F-C09B-65A0F2141EA2}"/>
          </ac:picMkLst>
        </pc:picChg>
        <pc:picChg chg="add mod">
          <ac:chgData name="Vincent Davy Zoonekynd" userId="9b657ceb-2c2e-465a-9d3d-eec3e4197458" providerId="ADAL" clId="{14AF925B-3545-4872-8C03-3640B643C097}" dt="2024-04-19T15:23:50.266" v="1326" actId="14100"/>
          <ac:picMkLst>
            <pc:docMk/>
            <pc:sldMk cId="1812589572" sldId="5802"/>
            <ac:picMk id="13" creationId="{11CDCAC6-AEEB-39D0-283F-693378FC370C}"/>
          </ac:picMkLst>
        </pc:picChg>
        <pc:picChg chg="add del mod">
          <ac:chgData name="Vincent Davy Zoonekynd" userId="9b657ceb-2c2e-465a-9d3d-eec3e4197458" providerId="ADAL" clId="{14AF925B-3545-4872-8C03-3640B643C097}" dt="2024-04-19T15:24:01.797" v="1330" actId="478"/>
          <ac:picMkLst>
            <pc:docMk/>
            <pc:sldMk cId="1812589572" sldId="5802"/>
            <ac:picMk id="15" creationId="{94BDED90-6EAE-9EDB-834F-A08E641BFE74}"/>
          </ac:picMkLst>
        </pc:picChg>
      </pc:sldChg>
      <pc:sldChg chg="del">
        <pc:chgData name="Vincent Davy Zoonekynd" userId="9b657ceb-2c2e-465a-9d3d-eec3e4197458" providerId="ADAL" clId="{14AF925B-3545-4872-8C03-3640B643C097}" dt="2024-04-22T06:24:37.558" v="1331" actId="47"/>
        <pc:sldMkLst>
          <pc:docMk/>
          <pc:sldMk cId="2670824365" sldId="5803"/>
        </pc:sldMkLst>
      </pc:sldChg>
      <pc:sldChg chg="addSp delSp modSp del mod">
        <pc:chgData name="Vincent Davy Zoonekynd" userId="9b657ceb-2c2e-465a-9d3d-eec3e4197458" providerId="ADAL" clId="{14AF925B-3545-4872-8C03-3640B643C097}" dt="2024-04-29T10:18:45.889" v="3250" actId="47"/>
        <pc:sldMkLst>
          <pc:docMk/>
          <pc:sldMk cId="2907699885" sldId="5804"/>
        </pc:sldMkLst>
        <pc:spChg chg="mod">
          <ac:chgData name="Vincent Davy Zoonekynd" userId="9b657ceb-2c2e-465a-9d3d-eec3e4197458" providerId="ADAL" clId="{14AF925B-3545-4872-8C03-3640B643C097}" dt="2024-04-29T10:01:29.066" v="3104" actId="20577"/>
          <ac:spMkLst>
            <pc:docMk/>
            <pc:sldMk cId="2907699885" sldId="5804"/>
            <ac:spMk id="3" creationId="{28468925-C5DF-542E-DF3D-A185C7483AD1}"/>
          </ac:spMkLst>
        </pc:spChg>
        <pc:spChg chg="add mod">
          <ac:chgData name="Vincent Davy Zoonekynd" userId="9b657ceb-2c2e-465a-9d3d-eec3e4197458" providerId="ADAL" clId="{14AF925B-3545-4872-8C03-3640B643C097}" dt="2024-04-29T10:10:12.377" v="3166" actId="1036"/>
          <ac:spMkLst>
            <pc:docMk/>
            <pc:sldMk cId="2907699885" sldId="5804"/>
            <ac:spMk id="13" creationId="{E36B0B2B-4D2A-6544-CC79-C0709E69E68B}"/>
          </ac:spMkLst>
        </pc:spChg>
        <pc:spChg chg="add mod">
          <ac:chgData name="Vincent Davy Zoonekynd" userId="9b657ceb-2c2e-465a-9d3d-eec3e4197458" providerId="ADAL" clId="{14AF925B-3545-4872-8C03-3640B643C097}" dt="2024-04-29T10:10:31.382" v="3184" actId="1038"/>
          <ac:spMkLst>
            <pc:docMk/>
            <pc:sldMk cId="2907699885" sldId="5804"/>
            <ac:spMk id="14" creationId="{95636BF9-C725-70C8-46A0-5FD895141C3C}"/>
          </ac:spMkLst>
        </pc:spChg>
        <pc:picChg chg="add del">
          <ac:chgData name="Vincent Davy Zoonekynd" userId="9b657ceb-2c2e-465a-9d3d-eec3e4197458" providerId="ADAL" clId="{14AF925B-3545-4872-8C03-3640B643C097}" dt="2024-04-29T10:04:37.143" v="3106" actId="478"/>
          <ac:picMkLst>
            <pc:docMk/>
            <pc:sldMk cId="2907699885" sldId="5804"/>
            <ac:picMk id="10242" creationId="{20EC24F4-9621-A856-0776-FC8B59F6C9E2}"/>
          </ac:picMkLst>
        </pc:picChg>
        <pc:picChg chg="add mod">
          <ac:chgData name="Vincent Davy Zoonekynd" userId="9b657ceb-2c2e-465a-9d3d-eec3e4197458" providerId="ADAL" clId="{14AF925B-3545-4872-8C03-3640B643C097}" dt="2024-04-29T10:09:20.698" v="3138" actId="1036"/>
          <ac:picMkLst>
            <pc:docMk/>
            <pc:sldMk cId="2907699885" sldId="5804"/>
            <ac:picMk id="10244" creationId="{DB712F47-A787-AC32-D47C-67409101E69D}"/>
          </ac:picMkLst>
        </pc:picChg>
        <pc:cxnChg chg="add mod">
          <ac:chgData name="Vincent Davy Zoonekynd" userId="9b657ceb-2c2e-465a-9d3d-eec3e4197458" providerId="ADAL" clId="{14AF925B-3545-4872-8C03-3640B643C097}" dt="2024-04-29T10:09:43.642" v="3142" actId="14100"/>
          <ac:cxnSpMkLst>
            <pc:docMk/>
            <pc:sldMk cId="2907699885" sldId="5804"/>
            <ac:cxnSpMk id="4" creationId="{C19B2D1C-BBB8-A120-D503-1F3F155C2131}"/>
          </ac:cxnSpMkLst>
        </pc:cxnChg>
        <pc:cxnChg chg="add mod">
          <ac:chgData name="Vincent Davy Zoonekynd" userId="9b657ceb-2c2e-465a-9d3d-eec3e4197458" providerId="ADAL" clId="{14AF925B-3545-4872-8C03-3640B643C097}" dt="2024-04-29T10:09:28.127" v="3139" actId="14100"/>
          <ac:cxnSpMkLst>
            <pc:docMk/>
            <pc:sldMk cId="2907699885" sldId="5804"/>
            <ac:cxnSpMk id="6" creationId="{A962B3D1-D58F-3561-D731-286BAEDD9431}"/>
          </ac:cxnSpMkLst>
        </pc:cxnChg>
      </pc:sldChg>
      <pc:sldChg chg="ord">
        <pc:chgData name="Vincent Davy Zoonekynd" userId="9b657ceb-2c2e-465a-9d3d-eec3e4197458" providerId="ADAL" clId="{14AF925B-3545-4872-8C03-3640B643C097}" dt="2024-04-19T11:08:33.831" v="1099"/>
        <pc:sldMkLst>
          <pc:docMk/>
          <pc:sldMk cId="2243554318" sldId="5806"/>
        </pc:sldMkLst>
      </pc:sldChg>
      <pc:sldChg chg="modSp new del mod">
        <pc:chgData name="Vincent Davy Zoonekynd" userId="9b657ceb-2c2e-465a-9d3d-eec3e4197458" providerId="ADAL" clId="{14AF925B-3545-4872-8C03-3640B643C097}" dt="2024-04-19T06:28:58.266" v="880" actId="47"/>
        <pc:sldMkLst>
          <pc:docMk/>
          <pc:sldMk cId="2459016735" sldId="5807"/>
        </pc:sldMkLst>
        <pc:spChg chg="mod">
          <ac:chgData name="Vincent Davy Zoonekynd" userId="9b657ceb-2c2e-465a-9d3d-eec3e4197458" providerId="ADAL" clId="{14AF925B-3545-4872-8C03-3640B643C097}" dt="2024-04-18T10:03:08.630" v="164" actId="20577"/>
          <ac:spMkLst>
            <pc:docMk/>
            <pc:sldMk cId="2459016735" sldId="5807"/>
            <ac:spMk id="2" creationId="{1E838CA9-A912-53C2-70DD-5DD1BB9135FD}"/>
          </ac:spMkLst>
        </pc:spChg>
        <pc:spChg chg="mod">
          <ac:chgData name="Vincent Davy Zoonekynd" userId="9b657ceb-2c2e-465a-9d3d-eec3e4197458" providerId="ADAL" clId="{14AF925B-3545-4872-8C03-3640B643C097}" dt="2024-04-18T10:03:32.824" v="214" actId="20577"/>
          <ac:spMkLst>
            <pc:docMk/>
            <pc:sldMk cId="2459016735" sldId="5807"/>
            <ac:spMk id="3" creationId="{22B92999-42DE-6246-D5BA-3A9748F1081C}"/>
          </ac:spMkLst>
        </pc:spChg>
      </pc:sldChg>
      <pc:sldChg chg="modSp new del mod">
        <pc:chgData name="Vincent Davy Zoonekynd" userId="9b657ceb-2c2e-465a-9d3d-eec3e4197458" providerId="ADAL" clId="{14AF925B-3545-4872-8C03-3640B643C097}" dt="2024-04-19T11:08:05.751" v="1097" actId="47"/>
        <pc:sldMkLst>
          <pc:docMk/>
          <pc:sldMk cId="1223594760" sldId="5808"/>
        </pc:sldMkLst>
        <pc:spChg chg="mod">
          <ac:chgData name="Vincent Davy Zoonekynd" userId="9b657ceb-2c2e-465a-9d3d-eec3e4197458" providerId="ADAL" clId="{14AF925B-3545-4872-8C03-3640B643C097}" dt="2024-04-18T10:05:04.761" v="230" actId="20577"/>
          <ac:spMkLst>
            <pc:docMk/>
            <pc:sldMk cId="1223594760" sldId="5808"/>
            <ac:spMk id="2" creationId="{86A5F0A6-851A-B327-42B6-9DBEB9B7FC2C}"/>
          </ac:spMkLst>
        </pc:spChg>
        <pc:spChg chg="mod">
          <ac:chgData name="Vincent Davy Zoonekynd" userId="9b657ceb-2c2e-465a-9d3d-eec3e4197458" providerId="ADAL" clId="{14AF925B-3545-4872-8C03-3640B643C097}" dt="2024-04-18T10:05:09.555" v="245" actId="20577"/>
          <ac:spMkLst>
            <pc:docMk/>
            <pc:sldMk cId="1223594760" sldId="5808"/>
            <ac:spMk id="3" creationId="{F21150DD-FDF6-8400-D637-B5F6517E20AB}"/>
          </ac:spMkLst>
        </pc:spChg>
      </pc:sldChg>
      <pc:sldChg chg="addSp delSp new del mod modClrScheme chgLayout">
        <pc:chgData name="Vincent Davy Zoonekynd" userId="9b657ceb-2c2e-465a-9d3d-eec3e4197458" providerId="ADAL" clId="{14AF925B-3545-4872-8C03-3640B643C097}" dt="2024-04-18T13:20:21.202" v="460" actId="2696"/>
        <pc:sldMkLst>
          <pc:docMk/>
          <pc:sldMk cId="1418359928" sldId="5809"/>
        </pc:sldMkLst>
        <pc:spChg chg="del">
          <ac:chgData name="Vincent Davy Zoonekynd" userId="9b657ceb-2c2e-465a-9d3d-eec3e4197458" providerId="ADAL" clId="{14AF925B-3545-4872-8C03-3640B643C097}" dt="2024-04-18T13:20:09.701" v="458" actId="700"/>
          <ac:spMkLst>
            <pc:docMk/>
            <pc:sldMk cId="1418359928" sldId="5809"/>
            <ac:spMk id="2" creationId="{CC1CED33-72AB-395F-E95A-5BDB816A9AF2}"/>
          </ac:spMkLst>
        </pc:spChg>
        <pc:spChg chg="del">
          <ac:chgData name="Vincent Davy Zoonekynd" userId="9b657ceb-2c2e-465a-9d3d-eec3e4197458" providerId="ADAL" clId="{14AF925B-3545-4872-8C03-3640B643C097}" dt="2024-04-18T13:20:09.701" v="458" actId="700"/>
          <ac:spMkLst>
            <pc:docMk/>
            <pc:sldMk cId="1418359928" sldId="5809"/>
            <ac:spMk id="3" creationId="{E212C3B2-0ADB-07BA-00DF-C9598BD505F1}"/>
          </ac:spMkLst>
        </pc:spChg>
        <pc:picChg chg="add">
          <ac:chgData name="Vincent Davy Zoonekynd" userId="9b657ceb-2c2e-465a-9d3d-eec3e4197458" providerId="ADAL" clId="{14AF925B-3545-4872-8C03-3640B643C097}" dt="2024-04-18T13:20:10.795" v="459"/>
          <ac:picMkLst>
            <pc:docMk/>
            <pc:sldMk cId="1418359928" sldId="5809"/>
            <ac:picMk id="2050" creationId="{496912B1-A013-EBB8-9519-8E58F11E07A7}"/>
          </ac:picMkLst>
        </pc:picChg>
      </pc:sldChg>
      <pc:sldChg chg="add del">
        <pc:chgData name="Vincent Davy Zoonekynd" userId="9b657ceb-2c2e-465a-9d3d-eec3e4197458" providerId="ADAL" clId="{14AF925B-3545-4872-8C03-3640B643C097}" dt="2024-04-18T14:23:01.660" v="464" actId="47"/>
        <pc:sldMkLst>
          <pc:docMk/>
          <pc:sldMk cId="2617967122" sldId="5809"/>
        </pc:sldMkLst>
      </pc:sldChg>
      <pc:sldChg chg="addSp new">
        <pc:chgData name="Vincent Davy Zoonekynd" userId="9b657ceb-2c2e-465a-9d3d-eec3e4197458" providerId="ADAL" clId="{14AF925B-3545-4872-8C03-3640B643C097}" dt="2024-04-18T14:22:56.565" v="463"/>
        <pc:sldMkLst>
          <pc:docMk/>
          <pc:sldMk cId="640060503" sldId="5810"/>
        </pc:sldMkLst>
        <pc:picChg chg="add">
          <ac:chgData name="Vincent Davy Zoonekynd" userId="9b657ceb-2c2e-465a-9d3d-eec3e4197458" providerId="ADAL" clId="{14AF925B-3545-4872-8C03-3640B643C097}" dt="2024-04-18T14:22:56.565" v="463"/>
          <ac:picMkLst>
            <pc:docMk/>
            <pc:sldMk cId="640060503" sldId="5810"/>
            <ac:picMk id="4098" creationId="{32B104C7-1AB5-3585-9DD7-BB997264A2DC}"/>
          </ac:picMkLst>
        </pc:picChg>
      </pc:sldChg>
      <pc:sldChg chg="delSp modSp add del mod">
        <pc:chgData name="Vincent Davy Zoonekynd" userId="9b657ceb-2c2e-465a-9d3d-eec3e4197458" providerId="ADAL" clId="{14AF925B-3545-4872-8C03-3640B643C097}" dt="2024-04-18T14:25:43.714" v="486" actId="47"/>
        <pc:sldMkLst>
          <pc:docMk/>
          <pc:sldMk cId="534656088" sldId="5811"/>
        </pc:sldMkLst>
        <pc:spChg chg="mod">
          <ac:chgData name="Vincent Davy Zoonekynd" userId="9b657ceb-2c2e-465a-9d3d-eec3e4197458" providerId="ADAL" clId="{14AF925B-3545-4872-8C03-3640B643C097}" dt="2024-04-18T14:25:34.444" v="483" actId="6549"/>
          <ac:spMkLst>
            <pc:docMk/>
            <pc:sldMk cId="534656088" sldId="5811"/>
            <ac:spMk id="3" creationId="{28468925-C5DF-542E-DF3D-A185C7483AD1}"/>
          </ac:spMkLst>
        </pc:spChg>
        <pc:picChg chg="del">
          <ac:chgData name="Vincent Davy Zoonekynd" userId="9b657ceb-2c2e-465a-9d3d-eec3e4197458" providerId="ADAL" clId="{14AF925B-3545-4872-8C03-3640B643C097}" dt="2024-04-18T14:24:59.163" v="468" actId="478"/>
          <ac:picMkLst>
            <pc:docMk/>
            <pc:sldMk cId="534656088" sldId="5811"/>
            <ac:picMk id="5" creationId="{9BC18152-274E-341B-B48B-DD79E96812C5}"/>
          </ac:picMkLst>
        </pc:picChg>
        <pc:picChg chg="del">
          <ac:chgData name="Vincent Davy Zoonekynd" userId="9b657ceb-2c2e-465a-9d3d-eec3e4197458" providerId="ADAL" clId="{14AF925B-3545-4872-8C03-3640B643C097}" dt="2024-04-18T14:24:58.417" v="467" actId="478"/>
          <ac:picMkLst>
            <pc:docMk/>
            <pc:sldMk cId="534656088" sldId="5811"/>
            <ac:picMk id="7" creationId="{F23B1F99-D8BF-04D6-A771-B9B0B77F1FBB}"/>
          </ac:picMkLst>
        </pc:picChg>
        <pc:picChg chg="del">
          <ac:chgData name="Vincent Davy Zoonekynd" userId="9b657ceb-2c2e-465a-9d3d-eec3e4197458" providerId="ADAL" clId="{14AF925B-3545-4872-8C03-3640B643C097}" dt="2024-04-18T14:24:57.777" v="466" actId="478"/>
          <ac:picMkLst>
            <pc:docMk/>
            <pc:sldMk cId="534656088" sldId="5811"/>
            <ac:picMk id="9" creationId="{E88917F6-907E-CB4B-9AE5-0020380F4FB3}"/>
          </ac:picMkLst>
        </pc:picChg>
      </pc:sldChg>
      <pc:sldChg chg="addSp delSp modSp add del mod">
        <pc:chgData name="Vincent Davy Zoonekynd" userId="9b657ceb-2c2e-465a-9d3d-eec3e4197458" providerId="ADAL" clId="{14AF925B-3545-4872-8C03-3640B643C097}" dt="2024-04-29T13:07:15.834" v="3764" actId="478"/>
        <pc:sldMkLst>
          <pc:docMk/>
          <pc:sldMk cId="4113186555" sldId="5812"/>
        </pc:sldMkLst>
        <pc:spChg chg="del">
          <ac:chgData name="Vincent Davy Zoonekynd" userId="9b657ceb-2c2e-465a-9d3d-eec3e4197458" providerId="ADAL" clId="{14AF925B-3545-4872-8C03-3640B643C097}" dt="2024-04-29T13:07:14.448" v="3763" actId="478"/>
          <ac:spMkLst>
            <pc:docMk/>
            <pc:sldMk cId="4113186555" sldId="5812"/>
            <ac:spMk id="3" creationId="{28468925-C5DF-542E-DF3D-A185C7483AD1}"/>
          </ac:spMkLst>
        </pc:spChg>
        <pc:spChg chg="add del mod">
          <ac:chgData name="Vincent Davy Zoonekynd" userId="9b657ceb-2c2e-465a-9d3d-eec3e4197458" providerId="ADAL" clId="{14AF925B-3545-4872-8C03-3640B643C097}" dt="2024-04-29T13:07:15.834" v="3764" actId="478"/>
          <ac:spMkLst>
            <pc:docMk/>
            <pc:sldMk cId="4113186555" sldId="5812"/>
            <ac:spMk id="5" creationId="{F6D4280F-B849-80C9-4B61-11DA8A6513F9}"/>
          </ac:spMkLst>
        </pc:spChg>
        <pc:picChg chg="add mod">
          <ac:chgData name="Vincent Davy Zoonekynd" userId="9b657ceb-2c2e-465a-9d3d-eec3e4197458" providerId="ADAL" clId="{14AF925B-3545-4872-8C03-3640B643C097}" dt="2024-04-18T14:26:30.403" v="543" actId="1076"/>
          <ac:picMkLst>
            <pc:docMk/>
            <pc:sldMk cId="4113186555" sldId="5812"/>
            <ac:picMk id="7170" creationId="{CF579704-02EA-3930-2A77-CB3770F7F56A}"/>
          </ac:picMkLst>
        </pc:picChg>
      </pc:sldChg>
      <pc:sldChg chg="add del">
        <pc:chgData name="Vincent Davy Zoonekynd" userId="9b657ceb-2c2e-465a-9d3d-eec3e4197458" providerId="ADAL" clId="{14AF925B-3545-4872-8C03-3640B643C097}" dt="2024-04-18T14:26:16.657" v="541" actId="47"/>
        <pc:sldMkLst>
          <pc:docMk/>
          <pc:sldMk cId="2771690979" sldId="5813"/>
        </pc:sldMkLst>
      </pc:sldChg>
      <pc:sldChg chg="addSp modSp add del">
        <pc:chgData name="Vincent Davy Zoonekynd" userId="9b657ceb-2c2e-465a-9d3d-eec3e4197458" providerId="ADAL" clId="{14AF925B-3545-4872-8C03-3640B643C097}" dt="2024-04-18T14:28:21.239" v="547" actId="47"/>
        <pc:sldMkLst>
          <pc:docMk/>
          <pc:sldMk cId="2999762934" sldId="5814"/>
        </pc:sldMkLst>
        <pc:picChg chg="add mod">
          <ac:chgData name="Vincent Davy Zoonekynd" userId="9b657ceb-2c2e-465a-9d3d-eec3e4197458" providerId="ADAL" clId="{14AF925B-3545-4872-8C03-3640B643C097}" dt="2024-04-18T14:28:08.459" v="546" actId="1076"/>
          <ac:picMkLst>
            <pc:docMk/>
            <pc:sldMk cId="2999762934" sldId="5814"/>
            <ac:picMk id="6146" creationId="{7024762E-B623-035F-7E29-BFB88FA881DF}"/>
          </ac:picMkLst>
        </pc:picChg>
      </pc:sldChg>
      <pc:sldChg chg="modSp add">
        <pc:chgData name="Vincent Davy Zoonekynd" userId="9b657ceb-2c2e-465a-9d3d-eec3e4197458" providerId="ADAL" clId="{14AF925B-3545-4872-8C03-3640B643C097}" dt="2024-04-18T14:28:01.778" v="545" actId="1076"/>
        <pc:sldMkLst>
          <pc:docMk/>
          <pc:sldMk cId="2251713105" sldId="5815"/>
        </pc:sldMkLst>
        <pc:picChg chg="mod">
          <ac:chgData name="Vincent Davy Zoonekynd" userId="9b657ceb-2c2e-465a-9d3d-eec3e4197458" providerId="ADAL" clId="{14AF925B-3545-4872-8C03-3640B643C097}" dt="2024-04-18T14:28:01.778" v="545" actId="1076"/>
          <ac:picMkLst>
            <pc:docMk/>
            <pc:sldMk cId="2251713105" sldId="5815"/>
            <ac:picMk id="6146" creationId="{7024762E-B623-035F-7E29-BFB88FA881DF}"/>
          </ac:picMkLst>
        </pc:picChg>
      </pc:sldChg>
      <pc:sldChg chg="addSp modSp add mod">
        <pc:chgData name="Vincent Davy Zoonekynd" userId="9b657ceb-2c2e-465a-9d3d-eec3e4197458" providerId="ADAL" clId="{14AF925B-3545-4872-8C03-3640B643C097}" dt="2024-04-18T14:32:12.248" v="599" actId="1038"/>
        <pc:sldMkLst>
          <pc:docMk/>
          <pc:sldMk cId="4152387972" sldId="5816"/>
        </pc:sldMkLst>
        <pc:spChg chg="add mod">
          <ac:chgData name="Vincent Davy Zoonekynd" userId="9b657ceb-2c2e-465a-9d3d-eec3e4197458" providerId="ADAL" clId="{14AF925B-3545-4872-8C03-3640B643C097}" dt="2024-04-18T14:31:57.784" v="582" actId="12789"/>
          <ac:spMkLst>
            <pc:docMk/>
            <pc:sldMk cId="4152387972" sldId="5816"/>
            <ac:spMk id="4" creationId="{90A32F69-5062-AAE9-9672-02CAEF539CAE}"/>
          </ac:spMkLst>
        </pc:spChg>
        <pc:spChg chg="add mod">
          <ac:chgData name="Vincent Davy Zoonekynd" userId="9b657ceb-2c2e-465a-9d3d-eec3e4197458" providerId="ADAL" clId="{14AF925B-3545-4872-8C03-3640B643C097}" dt="2024-04-18T14:32:12.248" v="599" actId="1038"/>
          <ac:spMkLst>
            <pc:docMk/>
            <pc:sldMk cId="4152387972" sldId="5816"/>
            <ac:spMk id="5" creationId="{B594E3ED-6220-4C57-ED46-B0DBE34EE222}"/>
          </ac:spMkLst>
        </pc:spChg>
        <pc:spChg chg="add mod">
          <ac:chgData name="Vincent Davy Zoonekynd" userId="9b657ceb-2c2e-465a-9d3d-eec3e4197458" providerId="ADAL" clId="{14AF925B-3545-4872-8C03-3640B643C097}" dt="2024-04-18T14:31:57.784" v="582" actId="12789"/>
          <ac:spMkLst>
            <pc:docMk/>
            <pc:sldMk cId="4152387972" sldId="5816"/>
            <ac:spMk id="6" creationId="{3ABDF513-DAEB-9629-509D-7BFADA16900F}"/>
          </ac:spMkLst>
        </pc:spChg>
        <pc:picChg chg="mod">
          <ac:chgData name="Vincent Davy Zoonekynd" userId="9b657ceb-2c2e-465a-9d3d-eec3e4197458" providerId="ADAL" clId="{14AF925B-3545-4872-8C03-3640B643C097}" dt="2024-04-18T14:31:23.254" v="562" actId="1076"/>
          <ac:picMkLst>
            <pc:docMk/>
            <pc:sldMk cId="4152387972" sldId="5816"/>
            <ac:picMk id="6146" creationId="{7024762E-B623-035F-7E29-BFB88FA881DF}"/>
          </ac:picMkLst>
        </pc:picChg>
      </pc:sldChg>
      <pc:sldChg chg="modSp add mod">
        <pc:chgData name="Vincent Davy Zoonekynd" userId="9b657ceb-2c2e-465a-9d3d-eec3e4197458" providerId="ADAL" clId="{14AF925B-3545-4872-8C03-3640B643C097}" dt="2024-04-18T14:32:38.040" v="612" actId="20577"/>
        <pc:sldMkLst>
          <pc:docMk/>
          <pc:sldMk cId="3276148601" sldId="5817"/>
        </pc:sldMkLst>
        <pc:spChg chg="mod">
          <ac:chgData name="Vincent Davy Zoonekynd" userId="9b657ceb-2c2e-465a-9d3d-eec3e4197458" providerId="ADAL" clId="{14AF925B-3545-4872-8C03-3640B643C097}" dt="2024-04-18T14:32:38.040" v="612" actId="20577"/>
          <ac:spMkLst>
            <pc:docMk/>
            <pc:sldMk cId="3276148601" sldId="5817"/>
            <ac:spMk id="4" creationId="{610664E5-6276-E57B-536C-250E530CFD11}"/>
          </ac:spMkLst>
        </pc:spChg>
      </pc:sldChg>
      <pc:sldChg chg="addSp delSp modSp new del mod modClrScheme chgLayout">
        <pc:chgData name="Vincent Davy Zoonekynd" userId="9b657ceb-2c2e-465a-9d3d-eec3e4197458" providerId="ADAL" clId="{14AF925B-3545-4872-8C03-3640B643C097}" dt="2024-04-19T05:23:27.277" v="879" actId="47"/>
        <pc:sldMkLst>
          <pc:docMk/>
          <pc:sldMk cId="125794977" sldId="5818"/>
        </pc:sldMkLst>
        <pc:spChg chg="del">
          <ac:chgData name="Vincent Davy Zoonekynd" userId="9b657ceb-2c2e-465a-9d3d-eec3e4197458" providerId="ADAL" clId="{14AF925B-3545-4872-8C03-3640B643C097}" dt="2024-04-19T05:12:44.662" v="616" actId="700"/>
          <ac:spMkLst>
            <pc:docMk/>
            <pc:sldMk cId="125794977" sldId="5818"/>
            <ac:spMk id="2" creationId="{B0DEB5CF-18A3-FD4F-F947-D9577CE270AF}"/>
          </ac:spMkLst>
        </pc:spChg>
        <pc:spChg chg="del mod ord">
          <ac:chgData name="Vincent Davy Zoonekynd" userId="9b657ceb-2c2e-465a-9d3d-eec3e4197458" providerId="ADAL" clId="{14AF925B-3545-4872-8C03-3640B643C097}" dt="2024-04-19T05:12:44.662" v="616" actId="700"/>
          <ac:spMkLst>
            <pc:docMk/>
            <pc:sldMk cId="125794977" sldId="5818"/>
            <ac:spMk id="3" creationId="{8BCFCAB1-55E2-8B27-6448-A67A74CB66FD}"/>
          </ac:spMkLst>
        </pc:spChg>
        <pc:spChg chg="add mod ord">
          <ac:chgData name="Vincent Davy Zoonekynd" userId="9b657ceb-2c2e-465a-9d3d-eec3e4197458" providerId="ADAL" clId="{14AF925B-3545-4872-8C03-3640B643C097}" dt="2024-04-19T05:12:44.662" v="616" actId="700"/>
          <ac:spMkLst>
            <pc:docMk/>
            <pc:sldMk cId="125794977" sldId="5818"/>
            <ac:spMk id="4" creationId="{C857FB5E-9360-B258-4539-DDEE3E4C0B4B}"/>
          </ac:spMkLst>
        </pc:spChg>
        <pc:spChg chg="add mod ord">
          <ac:chgData name="Vincent Davy Zoonekynd" userId="9b657ceb-2c2e-465a-9d3d-eec3e4197458" providerId="ADAL" clId="{14AF925B-3545-4872-8C03-3640B643C097}" dt="2024-04-19T05:12:44.662" v="616" actId="700"/>
          <ac:spMkLst>
            <pc:docMk/>
            <pc:sldMk cId="125794977" sldId="5818"/>
            <ac:spMk id="5" creationId="{2942C0DF-A585-EAA0-A24B-384E2B17E28D}"/>
          </ac:spMkLst>
        </pc:spChg>
      </pc:sldChg>
      <pc:sldChg chg="modSp add del mod">
        <pc:chgData name="Vincent Davy Zoonekynd" userId="9b657ceb-2c2e-465a-9d3d-eec3e4197458" providerId="ADAL" clId="{14AF925B-3545-4872-8C03-3640B643C097}" dt="2024-04-19T05:23:27.277" v="879" actId="47"/>
        <pc:sldMkLst>
          <pc:docMk/>
          <pc:sldMk cId="636058869" sldId="5819"/>
        </pc:sldMkLst>
        <pc:spChg chg="mod">
          <ac:chgData name="Vincent Davy Zoonekynd" userId="9b657ceb-2c2e-465a-9d3d-eec3e4197458" providerId="ADAL" clId="{14AF925B-3545-4872-8C03-3640B643C097}" dt="2024-04-19T05:14:07.768" v="627" actId="20577"/>
          <ac:spMkLst>
            <pc:docMk/>
            <pc:sldMk cId="636058869" sldId="5819"/>
            <ac:spMk id="4" creationId="{C857FB5E-9360-B258-4539-DDEE3E4C0B4B}"/>
          </ac:spMkLst>
        </pc:spChg>
        <pc:spChg chg="mod">
          <ac:chgData name="Vincent Davy Zoonekynd" userId="9b657ceb-2c2e-465a-9d3d-eec3e4197458" providerId="ADAL" clId="{14AF925B-3545-4872-8C03-3640B643C097}" dt="2024-04-19T05:14:10.941" v="631" actId="20577"/>
          <ac:spMkLst>
            <pc:docMk/>
            <pc:sldMk cId="636058869" sldId="5819"/>
            <ac:spMk id="5" creationId="{2942C0DF-A585-EAA0-A24B-384E2B17E28D}"/>
          </ac:spMkLst>
        </pc:spChg>
      </pc:sldChg>
      <pc:sldChg chg="addSp delSp modSp new mod modClrScheme chgLayout">
        <pc:chgData name="Vincent Davy Zoonekynd" userId="9b657ceb-2c2e-465a-9d3d-eec3e4197458" providerId="ADAL" clId="{14AF925B-3545-4872-8C03-3640B643C097}" dt="2024-04-19T05:18:32.255" v="781" actId="20577"/>
        <pc:sldMkLst>
          <pc:docMk/>
          <pc:sldMk cId="863757022" sldId="5820"/>
        </pc:sldMkLst>
        <pc:spChg chg="del">
          <ac:chgData name="Vincent Davy Zoonekynd" userId="9b657ceb-2c2e-465a-9d3d-eec3e4197458" providerId="ADAL" clId="{14AF925B-3545-4872-8C03-3640B643C097}" dt="2024-04-19T05:14:22.034" v="633" actId="700"/>
          <ac:spMkLst>
            <pc:docMk/>
            <pc:sldMk cId="863757022" sldId="5820"/>
            <ac:spMk id="2" creationId="{760990A4-5685-33C9-3CF0-7CF0AE52D685}"/>
          </ac:spMkLst>
        </pc:spChg>
        <pc:spChg chg="del">
          <ac:chgData name="Vincent Davy Zoonekynd" userId="9b657ceb-2c2e-465a-9d3d-eec3e4197458" providerId="ADAL" clId="{14AF925B-3545-4872-8C03-3640B643C097}" dt="2024-04-19T05:14:22.034" v="633" actId="700"/>
          <ac:spMkLst>
            <pc:docMk/>
            <pc:sldMk cId="863757022" sldId="5820"/>
            <ac:spMk id="3" creationId="{BB859BFB-B09B-3F12-39D2-04D741B25536}"/>
          </ac:spMkLst>
        </pc:spChg>
        <pc:spChg chg="add del">
          <ac:chgData name="Vincent Davy Zoonekynd" userId="9b657ceb-2c2e-465a-9d3d-eec3e4197458" providerId="ADAL" clId="{14AF925B-3545-4872-8C03-3640B643C097}" dt="2024-04-19T05:14:25.458" v="635" actId="22"/>
          <ac:spMkLst>
            <pc:docMk/>
            <pc:sldMk cId="863757022" sldId="5820"/>
            <ac:spMk id="5" creationId="{75E8D35D-A9DF-B9CE-2E1B-78EA18F5E0A5}"/>
          </ac:spMkLst>
        </pc:spChg>
        <pc:spChg chg="add mod">
          <ac:chgData name="Vincent Davy Zoonekynd" userId="9b657ceb-2c2e-465a-9d3d-eec3e4197458" providerId="ADAL" clId="{14AF925B-3545-4872-8C03-3640B643C097}" dt="2024-04-19T05:16:46.547" v="667" actId="20577"/>
          <ac:spMkLst>
            <pc:docMk/>
            <pc:sldMk cId="863757022" sldId="5820"/>
            <ac:spMk id="6" creationId="{79390078-FBB5-F434-0036-DAE970A679A7}"/>
          </ac:spMkLst>
        </pc:spChg>
        <pc:spChg chg="add mod">
          <ac:chgData name="Vincent Davy Zoonekynd" userId="9b657ceb-2c2e-465a-9d3d-eec3e4197458" providerId="ADAL" clId="{14AF925B-3545-4872-8C03-3640B643C097}" dt="2024-04-19T05:18:32.255" v="781" actId="20577"/>
          <ac:spMkLst>
            <pc:docMk/>
            <pc:sldMk cId="863757022" sldId="5820"/>
            <ac:spMk id="7" creationId="{84020355-C7F6-419A-3116-B4DA41E52EEC}"/>
          </ac:spMkLst>
        </pc:spChg>
      </pc:sldChg>
      <pc:sldChg chg="modSp add mod">
        <pc:chgData name="Vincent Davy Zoonekynd" userId="9b657ceb-2c2e-465a-9d3d-eec3e4197458" providerId="ADAL" clId="{14AF925B-3545-4872-8C03-3640B643C097}" dt="2024-04-19T05:21:19.785" v="859" actId="20577"/>
        <pc:sldMkLst>
          <pc:docMk/>
          <pc:sldMk cId="2306774864" sldId="5821"/>
        </pc:sldMkLst>
        <pc:spChg chg="mod">
          <ac:chgData name="Vincent Davy Zoonekynd" userId="9b657ceb-2c2e-465a-9d3d-eec3e4197458" providerId="ADAL" clId="{14AF925B-3545-4872-8C03-3640B643C097}" dt="2024-04-19T05:19:22.586" v="810" actId="20577"/>
          <ac:spMkLst>
            <pc:docMk/>
            <pc:sldMk cId="2306774864" sldId="5821"/>
            <ac:spMk id="6" creationId="{79390078-FBB5-F434-0036-DAE970A679A7}"/>
          </ac:spMkLst>
        </pc:spChg>
        <pc:spChg chg="mod">
          <ac:chgData name="Vincent Davy Zoonekynd" userId="9b657ceb-2c2e-465a-9d3d-eec3e4197458" providerId="ADAL" clId="{14AF925B-3545-4872-8C03-3640B643C097}" dt="2024-04-19T05:21:19.785" v="859" actId="20577"/>
          <ac:spMkLst>
            <pc:docMk/>
            <pc:sldMk cId="2306774864" sldId="5821"/>
            <ac:spMk id="7" creationId="{84020355-C7F6-419A-3116-B4DA41E52EEC}"/>
          </ac:spMkLst>
        </pc:spChg>
      </pc:sldChg>
      <pc:sldChg chg="modSp add mod">
        <pc:chgData name="Vincent Davy Zoonekynd" userId="9b657ceb-2c2e-465a-9d3d-eec3e4197458" providerId="ADAL" clId="{14AF925B-3545-4872-8C03-3640B643C097}" dt="2024-04-19T05:21:08.026" v="857" actId="20577"/>
        <pc:sldMkLst>
          <pc:docMk/>
          <pc:sldMk cId="698025248" sldId="5822"/>
        </pc:sldMkLst>
        <pc:spChg chg="mod">
          <ac:chgData name="Vincent Davy Zoonekynd" userId="9b657ceb-2c2e-465a-9d3d-eec3e4197458" providerId="ADAL" clId="{14AF925B-3545-4872-8C03-3640B643C097}" dt="2024-04-19T05:20:18.814" v="836" actId="20577"/>
          <ac:spMkLst>
            <pc:docMk/>
            <pc:sldMk cId="698025248" sldId="5822"/>
            <ac:spMk id="6" creationId="{79390078-FBB5-F434-0036-DAE970A679A7}"/>
          </ac:spMkLst>
        </pc:spChg>
        <pc:spChg chg="mod">
          <ac:chgData name="Vincent Davy Zoonekynd" userId="9b657ceb-2c2e-465a-9d3d-eec3e4197458" providerId="ADAL" clId="{14AF925B-3545-4872-8C03-3640B643C097}" dt="2024-04-19T05:21:08.026" v="857" actId="20577"/>
          <ac:spMkLst>
            <pc:docMk/>
            <pc:sldMk cId="698025248" sldId="5822"/>
            <ac:spMk id="7" creationId="{84020355-C7F6-419A-3116-B4DA41E52EEC}"/>
          </ac:spMkLst>
        </pc:spChg>
      </pc:sldChg>
      <pc:sldChg chg="modSp add mod">
        <pc:chgData name="Vincent Davy Zoonekynd" userId="9b657ceb-2c2e-465a-9d3d-eec3e4197458" providerId="ADAL" clId="{14AF925B-3545-4872-8C03-3640B643C097}" dt="2024-04-19T05:22:50.025" v="878" actId="20577"/>
        <pc:sldMkLst>
          <pc:docMk/>
          <pc:sldMk cId="2363785844" sldId="5823"/>
        </pc:sldMkLst>
        <pc:spChg chg="mod">
          <ac:chgData name="Vincent Davy Zoonekynd" userId="9b657ceb-2c2e-465a-9d3d-eec3e4197458" providerId="ADAL" clId="{14AF925B-3545-4872-8C03-3640B643C097}" dt="2024-04-19T05:22:50.025" v="878" actId="20577"/>
          <ac:spMkLst>
            <pc:docMk/>
            <pc:sldMk cId="2363785844" sldId="5823"/>
            <ac:spMk id="6" creationId="{79390078-FBB5-F434-0036-DAE970A679A7}"/>
          </ac:spMkLst>
        </pc:spChg>
        <pc:spChg chg="mod">
          <ac:chgData name="Vincent Davy Zoonekynd" userId="9b657ceb-2c2e-465a-9d3d-eec3e4197458" providerId="ADAL" clId="{14AF925B-3545-4872-8C03-3640B643C097}" dt="2024-04-19T05:22:20.224" v="872" actId="6549"/>
          <ac:spMkLst>
            <pc:docMk/>
            <pc:sldMk cId="2363785844" sldId="5823"/>
            <ac:spMk id="7" creationId="{84020355-C7F6-419A-3116-B4DA41E52EEC}"/>
          </ac:spMkLst>
        </pc:spChg>
      </pc:sldChg>
      <pc:sldChg chg="modSp add mod">
        <pc:chgData name="Vincent Davy Zoonekynd" userId="9b657ceb-2c2e-465a-9d3d-eec3e4197458" providerId="ADAL" clId="{14AF925B-3545-4872-8C03-3640B643C097}" dt="2024-04-29T13:10:22.038" v="3802" actId="207"/>
        <pc:sldMkLst>
          <pc:docMk/>
          <pc:sldMk cId="2733937568" sldId="5824"/>
        </pc:sldMkLst>
        <pc:spChg chg="mod">
          <ac:chgData name="Vincent Davy Zoonekynd" userId="9b657ceb-2c2e-465a-9d3d-eec3e4197458" providerId="ADAL" clId="{14AF925B-3545-4872-8C03-3640B643C097}" dt="2024-04-29T13:10:22.038" v="3802" actId="207"/>
          <ac:spMkLst>
            <pc:docMk/>
            <pc:sldMk cId="2733937568" sldId="5824"/>
            <ac:spMk id="3" creationId="{C1EDDBF4-E60F-0E1C-61E2-E66C4A28E44E}"/>
          </ac:spMkLst>
        </pc:spChg>
      </pc:sldChg>
      <pc:sldChg chg="addSp delSp new mod modClrScheme chgLayout">
        <pc:chgData name="Vincent Davy Zoonekynd" userId="9b657ceb-2c2e-465a-9d3d-eec3e4197458" providerId="ADAL" clId="{14AF925B-3545-4872-8C03-3640B643C097}" dt="2024-04-19T06:30:48.379" v="888"/>
        <pc:sldMkLst>
          <pc:docMk/>
          <pc:sldMk cId="2409672597" sldId="5825"/>
        </pc:sldMkLst>
        <pc:spChg chg="del">
          <ac:chgData name="Vincent Davy Zoonekynd" userId="9b657ceb-2c2e-465a-9d3d-eec3e4197458" providerId="ADAL" clId="{14AF925B-3545-4872-8C03-3640B643C097}" dt="2024-04-19T06:29:58.034" v="885" actId="700"/>
          <ac:spMkLst>
            <pc:docMk/>
            <pc:sldMk cId="2409672597" sldId="5825"/>
            <ac:spMk id="2" creationId="{A3BE762C-356B-DAB6-5D91-6E28CFB65972}"/>
          </ac:spMkLst>
        </pc:spChg>
        <pc:spChg chg="del">
          <ac:chgData name="Vincent Davy Zoonekynd" userId="9b657ceb-2c2e-465a-9d3d-eec3e4197458" providerId="ADAL" clId="{14AF925B-3545-4872-8C03-3640B643C097}" dt="2024-04-19T06:29:58.034" v="885" actId="700"/>
          <ac:spMkLst>
            <pc:docMk/>
            <pc:sldMk cId="2409672597" sldId="5825"/>
            <ac:spMk id="3" creationId="{1E77E2E2-5A82-9B7F-59CF-64DC2629F7EF}"/>
          </ac:spMkLst>
        </pc:spChg>
        <pc:picChg chg="add del">
          <ac:chgData name="Vincent Davy Zoonekynd" userId="9b657ceb-2c2e-465a-9d3d-eec3e4197458" providerId="ADAL" clId="{14AF925B-3545-4872-8C03-3640B643C097}" dt="2024-04-19T06:30:09.763" v="887" actId="478"/>
          <ac:picMkLst>
            <pc:docMk/>
            <pc:sldMk cId="2409672597" sldId="5825"/>
            <ac:picMk id="8194" creationId="{9419F27A-F109-638A-45AA-BEBB9CF8D3CA}"/>
          </ac:picMkLst>
        </pc:picChg>
        <pc:picChg chg="add">
          <ac:chgData name="Vincent Davy Zoonekynd" userId="9b657ceb-2c2e-465a-9d3d-eec3e4197458" providerId="ADAL" clId="{14AF925B-3545-4872-8C03-3640B643C097}" dt="2024-04-19T06:30:48.379" v="888"/>
          <ac:picMkLst>
            <pc:docMk/>
            <pc:sldMk cId="2409672597" sldId="5825"/>
            <ac:picMk id="8196" creationId="{81EDC25E-65D5-3FA4-8434-E848F38B4BFB}"/>
          </ac:picMkLst>
        </pc:picChg>
      </pc:sldChg>
      <pc:sldChg chg="addSp new mod ord">
        <pc:chgData name="Vincent Davy Zoonekynd" userId="9b657ceb-2c2e-465a-9d3d-eec3e4197458" providerId="ADAL" clId="{14AF925B-3545-4872-8C03-3640B643C097}" dt="2024-04-19T06:33:14.065" v="894"/>
        <pc:sldMkLst>
          <pc:docMk/>
          <pc:sldMk cId="2565914147" sldId="5826"/>
        </pc:sldMkLst>
        <pc:picChg chg="add">
          <ac:chgData name="Vincent Davy Zoonekynd" userId="9b657ceb-2c2e-465a-9d3d-eec3e4197458" providerId="ADAL" clId="{14AF925B-3545-4872-8C03-3640B643C097}" dt="2024-04-19T06:33:03.606" v="892" actId="22"/>
          <ac:picMkLst>
            <pc:docMk/>
            <pc:sldMk cId="2565914147" sldId="5826"/>
            <ac:picMk id="3" creationId="{58D4666F-641D-859E-00F7-2AF66650AD7F}"/>
          </ac:picMkLst>
        </pc:picChg>
      </pc:sldChg>
      <pc:sldChg chg="add del">
        <pc:chgData name="Vincent Davy Zoonekynd" userId="9b657ceb-2c2e-465a-9d3d-eec3e4197458" providerId="ADAL" clId="{14AF925B-3545-4872-8C03-3640B643C097}" dt="2024-04-19T06:31:46.950" v="890" actId="47"/>
        <pc:sldMkLst>
          <pc:docMk/>
          <pc:sldMk cId="3948312196" sldId="5826"/>
        </pc:sldMkLst>
      </pc:sldChg>
      <pc:sldChg chg="delSp modSp add del mod">
        <pc:chgData name="Vincent Davy Zoonekynd" userId="9b657ceb-2c2e-465a-9d3d-eec3e4197458" providerId="ADAL" clId="{14AF925B-3545-4872-8C03-3640B643C097}" dt="2024-04-26T14:19:10.026" v="2738" actId="47"/>
        <pc:sldMkLst>
          <pc:docMk/>
          <pc:sldMk cId="2580847581" sldId="5854"/>
        </pc:sldMkLst>
        <pc:spChg chg="mod">
          <ac:chgData name="Vincent Davy Zoonekynd" userId="9b657ceb-2c2e-465a-9d3d-eec3e4197458" providerId="ADAL" clId="{14AF925B-3545-4872-8C03-3640B643C097}" dt="2024-04-26T14:15:17.447" v="2684" actId="20577"/>
          <ac:spMkLst>
            <pc:docMk/>
            <pc:sldMk cId="2580847581" sldId="5854"/>
            <ac:spMk id="2" creationId="{1F0F5494-09CD-3271-8193-76CBF33E1822}"/>
          </ac:spMkLst>
        </pc:spChg>
        <pc:picChg chg="del">
          <ac:chgData name="Vincent Davy Zoonekynd" userId="9b657ceb-2c2e-465a-9d3d-eec3e4197458" providerId="ADAL" clId="{14AF925B-3545-4872-8C03-3640B643C097}" dt="2024-04-26T14:15:11.782" v="2679" actId="478"/>
          <ac:picMkLst>
            <pc:docMk/>
            <pc:sldMk cId="2580847581" sldId="5854"/>
            <ac:picMk id="39938" creationId="{6AA97515-A6DA-5963-02E4-48D9F60962C0}"/>
          </ac:picMkLst>
        </pc:picChg>
      </pc:sldChg>
      <pc:sldChg chg="delSp modSp add del mod ord">
        <pc:chgData name="Vincent Davy Zoonekynd" userId="9b657ceb-2c2e-465a-9d3d-eec3e4197458" providerId="ADAL" clId="{14AF925B-3545-4872-8C03-3640B643C097}" dt="2024-04-19T06:48:19.029" v="937" actId="47"/>
        <pc:sldMkLst>
          <pc:docMk/>
          <pc:sldMk cId="1159709714" sldId="5950"/>
        </pc:sldMkLst>
        <pc:spChg chg="mod">
          <ac:chgData name="Vincent Davy Zoonekynd" userId="9b657ceb-2c2e-465a-9d3d-eec3e4197458" providerId="ADAL" clId="{14AF925B-3545-4872-8C03-3640B643C097}" dt="2024-04-19T06:47:36.448" v="911" actId="1076"/>
          <ac:spMkLst>
            <pc:docMk/>
            <pc:sldMk cId="1159709714" sldId="5950"/>
            <ac:spMk id="2" creationId="{DB7136C0-FCE6-8859-53C1-CE9B924D219D}"/>
          </ac:spMkLst>
        </pc:spChg>
        <pc:spChg chg="mod">
          <ac:chgData name="Vincent Davy Zoonekynd" userId="9b657ceb-2c2e-465a-9d3d-eec3e4197458" providerId="ADAL" clId="{14AF925B-3545-4872-8C03-3640B643C097}" dt="2024-04-19T06:47:40.456" v="912" actId="1076"/>
          <ac:spMkLst>
            <pc:docMk/>
            <pc:sldMk cId="1159709714" sldId="5950"/>
            <ac:spMk id="3" creationId="{C6BDDE72-16CB-22B9-2EC2-E882387C223E}"/>
          </ac:spMkLst>
        </pc:spChg>
        <pc:spChg chg="del mod">
          <ac:chgData name="Vincent Davy Zoonekynd" userId="9b657ceb-2c2e-465a-9d3d-eec3e4197458" providerId="ADAL" clId="{14AF925B-3545-4872-8C03-3640B643C097}" dt="2024-04-19T06:47:23.267" v="907" actId="478"/>
          <ac:spMkLst>
            <pc:docMk/>
            <pc:sldMk cId="1159709714" sldId="5950"/>
            <ac:spMk id="4" creationId="{990CB15C-115B-B995-AA94-2D8B63075A44}"/>
          </ac:spMkLst>
        </pc:spChg>
        <pc:cxnChg chg="mod">
          <ac:chgData name="Vincent Davy Zoonekynd" userId="9b657ceb-2c2e-465a-9d3d-eec3e4197458" providerId="ADAL" clId="{14AF925B-3545-4872-8C03-3640B643C097}" dt="2024-04-19T06:47:40.456" v="912" actId="1076"/>
          <ac:cxnSpMkLst>
            <pc:docMk/>
            <pc:sldMk cId="1159709714" sldId="5950"/>
            <ac:cxnSpMk id="6" creationId="{0BD85935-D391-3707-AAAD-86D5DC5BDC7D}"/>
          </ac:cxnSpMkLst>
        </pc:cxnChg>
        <pc:cxnChg chg="del mod">
          <ac:chgData name="Vincent Davy Zoonekynd" userId="9b657ceb-2c2e-465a-9d3d-eec3e4197458" providerId="ADAL" clId="{14AF925B-3545-4872-8C03-3640B643C097}" dt="2024-04-19T06:47:25.841" v="908" actId="478"/>
          <ac:cxnSpMkLst>
            <pc:docMk/>
            <pc:sldMk cId="1159709714" sldId="5950"/>
            <ac:cxnSpMk id="8" creationId="{5A9A030F-2EAE-B23D-45D1-3EF28D9476CB}"/>
          </ac:cxnSpMkLst>
        </pc:cxnChg>
      </pc:sldChg>
      <pc:sldChg chg="addSp modSp add mod">
        <pc:chgData name="Vincent Davy Zoonekynd" userId="9b657ceb-2c2e-465a-9d3d-eec3e4197458" providerId="ADAL" clId="{14AF925B-3545-4872-8C03-3640B643C097}" dt="2024-04-19T10:10:14.414" v="1084" actId="6549"/>
        <pc:sldMkLst>
          <pc:docMk/>
          <pc:sldMk cId="1341060940" sldId="5951"/>
        </pc:sldMkLst>
        <pc:spChg chg="mod">
          <ac:chgData name="Vincent Davy Zoonekynd" userId="9b657ceb-2c2e-465a-9d3d-eec3e4197458" providerId="ADAL" clId="{14AF925B-3545-4872-8C03-3640B643C097}" dt="2024-04-19T08:42:16.751" v="1025" actId="121"/>
          <ac:spMkLst>
            <pc:docMk/>
            <pc:sldMk cId="1341060940" sldId="5951"/>
            <ac:spMk id="2" creationId="{DB7136C0-FCE6-8859-53C1-CE9B924D219D}"/>
          </ac:spMkLst>
        </pc:spChg>
        <pc:spChg chg="mod">
          <ac:chgData name="Vincent Davy Zoonekynd" userId="9b657ceb-2c2e-465a-9d3d-eec3e4197458" providerId="ADAL" clId="{14AF925B-3545-4872-8C03-3640B643C097}" dt="2024-04-19T08:40:34.895" v="1016" actId="1076"/>
          <ac:spMkLst>
            <pc:docMk/>
            <pc:sldMk cId="1341060940" sldId="5951"/>
            <ac:spMk id="3" creationId="{C6BDDE72-16CB-22B9-2EC2-E882387C223E}"/>
          </ac:spMkLst>
        </pc:spChg>
        <pc:spChg chg="add mod">
          <ac:chgData name="Vincent Davy Zoonekynd" userId="9b657ceb-2c2e-465a-9d3d-eec3e4197458" providerId="ADAL" clId="{14AF925B-3545-4872-8C03-3640B643C097}" dt="2024-04-19T08:40:40.738" v="1017" actId="1076"/>
          <ac:spMkLst>
            <pc:docMk/>
            <pc:sldMk cId="1341060940" sldId="5951"/>
            <ac:spMk id="5" creationId="{1985BC3E-9D46-526A-0DB7-016B6C580006}"/>
          </ac:spMkLst>
        </pc:spChg>
        <pc:spChg chg="add mod">
          <ac:chgData name="Vincent Davy Zoonekynd" userId="9b657ceb-2c2e-465a-9d3d-eec3e4197458" providerId="ADAL" clId="{14AF925B-3545-4872-8C03-3640B643C097}" dt="2024-04-19T10:10:14.414" v="1084" actId="6549"/>
          <ac:spMkLst>
            <pc:docMk/>
            <pc:sldMk cId="1341060940" sldId="5951"/>
            <ac:spMk id="8" creationId="{61B818F0-54C6-BCF2-E333-A562F864E3F2}"/>
          </ac:spMkLst>
        </pc:spChg>
        <pc:cxnChg chg="mod">
          <ac:chgData name="Vincent Davy Zoonekynd" userId="9b657ceb-2c2e-465a-9d3d-eec3e4197458" providerId="ADAL" clId="{14AF925B-3545-4872-8C03-3640B643C097}" dt="2024-04-19T08:40:34.895" v="1016" actId="1076"/>
          <ac:cxnSpMkLst>
            <pc:docMk/>
            <pc:sldMk cId="1341060940" sldId="5951"/>
            <ac:cxnSpMk id="6" creationId="{0BD85935-D391-3707-AAAD-86D5DC5BDC7D}"/>
          </ac:cxnSpMkLst>
        </pc:cxnChg>
        <pc:cxnChg chg="add mod">
          <ac:chgData name="Vincent Davy Zoonekynd" userId="9b657ceb-2c2e-465a-9d3d-eec3e4197458" providerId="ADAL" clId="{14AF925B-3545-4872-8C03-3640B643C097}" dt="2024-04-19T08:40:54.137" v="1020" actId="1076"/>
          <ac:cxnSpMkLst>
            <pc:docMk/>
            <pc:sldMk cId="1341060940" sldId="5951"/>
            <ac:cxnSpMk id="10" creationId="{C5DD9039-DF53-693A-B4A7-8FF3292C4107}"/>
          </ac:cxnSpMkLst>
        </pc:cxnChg>
        <pc:cxnChg chg="add mod">
          <ac:chgData name="Vincent Davy Zoonekynd" userId="9b657ceb-2c2e-465a-9d3d-eec3e4197458" providerId="ADAL" clId="{14AF925B-3545-4872-8C03-3640B643C097}" dt="2024-04-19T08:41:53.700" v="1024" actId="692"/>
          <ac:cxnSpMkLst>
            <pc:docMk/>
            <pc:sldMk cId="1341060940" sldId="5951"/>
            <ac:cxnSpMk id="12" creationId="{DAC599CD-EA8D-510F-33B0-4CFA01B94403}"/>
          </ac:cxnSpMkLst>
        </pc:cxnChg>
        <pc:cxnChg chg="add mod">
          <ac:chgData name="Vincent Davy Zoonekynd" userId="9b657ceb-2c2e-465a-9d3d-eec3e4197458" providerId="ADAL" clId="{14AF925B-3545-4872-8C03-3640B643C097}" dt="2024-04-19T08:42:27.861" v="1026"/>
          <ac:cxnSpMkLst>
            <pc:docMk/>
            <pc:sldMk cId="1341060940" sldId="5951"/>
            <ac:cxnSpMk id="13" creationId="{8E9BCD05-A5FA-BCB7-4FA3-343837672CAC}"/>
          </ac:cxnSpMkLst>
        </pc:cxnChg>
      </pc:sldChg>
      <pc:sldChg chg="addSp delSp modSp add del mod ord">
        <pc:chgData name="Vincent Davy Zoonekynd" userId="9b657ceb-2c2e-465a-9d3d-eec3e4197458" providerId="ADAL" clId="{14AF925B-3545-4872-8C03-3640B643C097}" dt="2024-04-19T08:43:22.303" v="1059" actId="47"/>
        <pc:sldMkLst>
          <pc:docMk/>
          <pc:sldMk cId="2456572002" sldId="5952"/>
        </pc:sldMkLst>
        <pc:spChg chg="mod">
          <ac:chgData name="Vincent Davy Zoonekynd" userId="9b657ceb-2c2e-465a-9d3d-eec3e4197458" providerId="ADAL" clId="{14AF925B-3545-4872-8C03-3640B643C097}" dt="2024-04-19T06:48:15.437" v="936" actId="6549"/>
          <ac:spMkLst>
            <pc:docMk/>
            <pc:sldMk cId="2456572002" sldId="5952"/>
            <ac:spMk id="2" creationId="{DB7136C0-FCE6-8859-53C1-CE9B924D219D}"/>
          </ac:spMkLst>
        </pc:spChg>
        <pc:spChg chg="add mod">
          <ac:chgData name="Vincent Davy Zoonekynd" userId="9b657ceb-2c2e-465a-9d3d-eec3e4197458" providerId="ADAL" clId="{14AF925B-3545-4872-8C03-3640B643C097}" dt="2024-04-19T06:54:43.972" v="965" actId="6549"/>
          <ac:spMkLst>
            <pc:docMk/>
            <pc:sldMk cId="2456572002" sldId="5952"/>
            <ac:spMk id="4" creationId="{F0884D13-6CD3-412C-CC1B-115BD36CBDCF}"/>
          </ac:spMkLst>
        </pc:spChg>
        <pc:spChg chg="add">
          <ac:chgData name="Vincent Davy Zoonekynd" userId="9b657ceb-2c2e-465a-9d3d-eec3e4197458" providerId="ADAL" clId="{14AF925B-3545-4872-8C03-3640B643C097}" dt="2024-04-19T06:52:04.020" v="943"/>
          <ac:spMkLst>
            <pc:docMk/>
            <pc:sldMk cId="2456572002" sldId="5952"/>
            <ac:spMk id="5" creationId="{C2AFF55B-97CD-FB1A-A167-166658E28EFE}"/>
          </ac:spMkLst>
        </pc:spChg>
        <pc:spChg chg="add">
          <ac:chgData name="Vincent Davy Zoonekynd" userId="9b657ceb-2c2e-465a-9d3d-eec3e4197458" providerId="ADAL" clId="{14AF925B-3545-4872-8C03-3640B643C097}" dt="2024-04-19T06:52:14.070" v="944"/>
          <ac:spMkLst>
            <pc:docMk/>
            <pc:sldMk cId="2456572002" sldId="5952"/>
            <ac:spMk id="7" creationId="{B29AA585-1724-FB1C-93AC-5326C93E463B}"/>
          </ac:spMkLst>
        </pc:spChg>
        <pc:spChg chg="add del mod">
          <ac:chgData name="Vincent Davy Zoonekynd" userId="9b657ceb-2c2e-465a-9d3d-eec3e4197458" providerId="ADAL" clId="{14AF925B-3545-4872-8C03-3640B643C097}" dt="2024-04-19T08:30:17.023" v="998" actId="21"/>
          <ac:spMkLst>
            <pc:docMk/>
            <pc:sldMk cId="2456572002" sldId="5952"/>
            <ac:spMk id="8" creationId="{61B818F0-54C6-BCF2-E333-A562F864E3F2}"/>
          </ac:spMkLst>
        </pc:spChg>
        <pc:spChg chg="add">
          <ac:chgData name="Vincent Davy Zoonekynd" userId="9b657ceb-2c2e-465a-9d3d-eec3e4197458" providerId="ADAL" clId="{14AF925B-3545-4872-8C03-3640B643C097}" dt="2024-04-19T08:29:26.678" v="969"/>
          <ac:spMkLst>
            <pc:docMk/>
            <pc:sldMk cId="2456572002" sldId="5952"/>
            <ac:spMk id="9" creationId="{DD703A2A-B62D-E02A-B287-009A94BB1A29}"/>
          </ac:spMkLst>
        </pc:spChg>
        <pc:cxnChg chg="mod">
          <ac:chgData name="Vincent Davy Zoonekynd" userId="9b657ceb-2c2e-465a-9d3d-eec3e4197458" providerId="ADAL" clId="{14AF925B-3545-4872-8C03-3640B643C097}" dt="2024-04-19T06:48:15.437" v="936" actId="6549"/>
          <ac:cxnSpMkLst>
            <pc:docMk/>
            <pc:sldMk cId="2456572002" sldId="5952"/>
            <ac:cxnSpMk id="6" creationId="{0BD85935-D391-3707-AAAD-86D5DC5BDC7D}"/>
          </ac:cxnSpMkLst>
        </pc:cxnChg>
      </pc:sldChg>
      <pc:sldChg chg="addSp delSp modSp add mod ord">
        <pc:chgData name="Vincent Davy Zoonekynd" userId="9b657ceb-2c2e-465a-9d3d-eec3e4197458" providerId="ADAL" clId="{14AF925B-3545-4872-8C03-3640B643C097}" dt="2024-04-19T10:10:23.577" v="1086"/>
        <pc:sldMkLst>
          <pc:docMk/>
          <pc:sldMk cId="2585690993" sldId="5953"/>
        </pc:sldMkLst>
        <pc:spChg chg="mod">
          <ac:chgData name="Vincent Davy Zoonekynd" userId="9b657ceb-2c2e-465a-9d3d-eec3e4197458" providerId="ADAL" clId="{14AF925B-3545-4872-8C03-3640B643C097}" dt="2024-04-19T08:43:00.285" v="1058" actId="20577"/>
          <ac:spMkLst>
            <pc:docMk/>
            <pc:sldMk cId="2585690993" sldId="5953"/>
            <ac:spMk id="2" creationId="{DB7136C0-FCE6-8859-53C1-CE9B924D219D}"/>
          </ac:spMkLst>
        </pc:spChg>
        <pc:spChg chg="add mod">
          <ac:chgData name="Vincent Davy Zoonekynd" userId="9b657ceb-2c2e-465a-9d3d-eec3e4197458" providerId="ADAL" clId="{14AF925B-3545-4872-8C03-3640B643C097}" dt="2024-04-19T08:42:55.068" v="1053" actId="1035"/>
          <ac:spMkLst>
            <pc:docMk/>
            <pc:sldMk cId="2585690993" sldId="5953"/>
            <ac:spMk id="4" creationId="{0FD62E99-6A22-D630-B94C-1C4F213C638F}"/>
          </ac:spMkLst>
        </pc:spChg>
        <pc:spChg chg="del">
          <ac:chgData name="Vincent Davy Zoonekynd" userId="9b657ceb-2c2e-465a-9d3d-eec3e4197458" providerId="ADAL" clId="{14AF925B-3545-4872-8C03-3640B643C097}" dt="2024-04-19T08:42:40.363" v="1028" actId="478"/>
          <ac:spMkLst>
            <pc:docMk/>
            <pc:sldMk cId="2585690993" sldId="5953"/>
            <ac:spMk id="5" creationId="{1985BC3E-9D46-526A-0DB7-016B6C580006}"/>
          </ac:spMkLst>
        </pc:spChg>
        <pc:spChg chg="add">
          <ac:chgData name="Vincent Davy Zoonekynd" userId="9b657ceb-2c2e-465a-9d3d-eec3e4197458" providerId="ADAL" clId="{14AF925B-3545-4872-8C03-3640B643C097}" dt="2024-04-19T10:08:10.478" v="1062"/>
          <ac:spMkLst>
            <pc:docMk/>
            <pc:sldMk cId="2585690993" sldId="5953"/>
            <ac:spMk id="7" creationId="{55DCEB76-89DA-3C91-C5A6-8036DB5908DA}"/>
          </ac:spMkLst>
        </pc:spChg>
        <pc:spChg chg="mod">
          <ac:chgData name="Vincent Davy Zoonekynd" userId="9b657ceb-2c2e-465a-9d3d-eec3e4197458" providerId="ADAL" clId="{14AF925B-3545-4872-8C03-3640B643C097}" dt="2024-04-19T10:09:56.351" v="1078" actId="6549"/>
          <ac:spMkLst>
            <pc:docMk/>
            <pc:sldMk cId="2585690993" sldId="5953"/>
            <ac:spMk id="8" creationId="{61B818F0-54C6-BCF2-E333-A562F864E3F2}"/>
          </ac:spMkLst>
        </pc:spChg>
        <pc:spChg chg="add">
          <ac:chgData name="Vincent Davy Zoonekynd" userId="9b657ceb-2c2e-465a-9d3d-eec3e4197458" providerId="ADAL" clId="{14AF925B-3545-4872-8C03-3640B643C097}" dt="2024-04-19T10:09:21.172" v="1070"/>
          <ac:spMkLst>
            <pc:docMk/>
            <pc:sldMk cId="2585690993" sldId="5953"/>
            <ac:spMk id="9" creationId="{5C789DF4-BFC4-9CA6-CE3A-732E22246F47}"/>
          </ac:spMkLst>
        </pc:spChg>
        <pc:cxnChg chg="mod">
          <ac:chgData name="Vincent Davy Zoonekynd" userId="9b657ceb-2c2e-465a-9d3d-eec3e4197458" providerId="ADAL" clId="{14AF925B-3545-4872-8C03-3640B643C097}" dt="2024-04-19T08:43:00.285" v="1058" actId="20577"/>
          <ac:cxnSpMkLst>
            <pc:docMk/>
            <pc:sldMk cId="2585690993" sldId="5953"/>
            <ac:cxnSpMk id="6" creationId="{0BD85935-D391-3707-AAAD-86D5DC5BDC7D}"/>
          </ac:cxnSpMkLst>
        </pc:cxnChg>
      </pc:sldChg>
      <pc:sldChg chg="addSp new">
        <pc:chgData name="Vincent Davy Zoonekynd" userId="9b657ceb-2c2e-465a-9d3d-eec3e4197458" providerId="ADAL" clId="{14AF925B-3545-4872-8C03-3640B643C097}" dt="2024-04-19T11:06:36.965" v="1091"/>
        <pc:sldMkLst>
          <pc:docMk/>
          <pc:sldMk cId="577913127" sldId="5954"/>
        </pc:sldMkLst>
        <pc:picChg chg="add">
          <ac:chgData name="Vincent Davy Zoonekynd" userId="9b657ceb-2c2e-465a-9d3d-eec3e4197458" providerId="ADAL" clId="{14AF925B-3545-4872-8C03-3640B643C097}" dt="2024-04-19T11:06:36.965" v="1091"/>
          <ac:picMkLst>
            <pc:docMk/>
            <pc:sldMk cId="577913127" sldId="5954"/>
            <ac:picMk id="12290" creationId="{625C51F0-FA08-538B-64EC-0AC47B0F6EFB}"/>
          </ac:picMkLst>
        </pc:picChg>
      </pc:sldChg>
      <pc:sldChg chg="addSp add">
        <pc:chgData name="Vincent Davy Zoonekynd" userId="9b657ceb-2c2e-465a-9d3d-eec3e4197458" providerId="ADAL" clId="{14AF925B-3545-4872-8C03-3640B643C097}" dt="2024-04-19T11:06:46.386" v="1092"/>
        <pc:sldMkLst>
          <pc:docMk/>
          <pc:sldMk cId="1398986131" sldId="5955"/>
        </pc:sldMkLst>
        <pc:picChg chg="add">
          <ac:chgData name="Vincent Davy Zoonekynd" userId="9b657ceb-2c2e-465a-9d3d-eec3e4197458" providerId="ADAL" clId="{14AF925B-3545-4872-8C03-3640B643C097}" dt="2024-04-19T11:06:46.386" v="1092"/>
          <ac:picMkLst>
            <pc:docMk/>
            <pc:sldMk cId="1398986131" sldId="5955"/>
            <ac:picMk id="13314" creationId="{618BF418-766D-06C3-7632-76C64B98B64C}"/>
          </ac:picMkLst>
        </pc:picChg>
      </pc:sldChg>
      <pc:sldChg chg="addSp add">
        <pc:chgData name="Vincent Davy Zoonekynd" userId="9b657ceb-2c2e-465a-9d3d-eec3e4197458" providerId="ADAL" clId="{14AF925B-3545-4872-8C03-3640B643C097}" dt="2024-04-19T11:06:53.619" v="1093"/>
        <pc:sldMkLst>
          <pc:docMk/>
          <pc:sldMk cId="991834617" sldId="5956"/>
        </pc:sldMkLst>
        <pc:picChg chg="add">
          <ac:chgData name="Vincent Davy Zoonekynd" userId="9b657ceb-2c2e-465a-9d3d-eec3e4197458" providerId="ADAL" clId="{14AF925B-3545-4872-8C03-3640B643C097}" dt="2024-04-19T11:06:53.619" v="1093"/>
          <ac:picMkLst>
            <pc:docMk/>
            <pc:sldMk cId="991834617" sldId="5956"/>
            <ac:picMk id="14338" creationId="{D0CDD8C3-7F11-B379-3270-387F0635018D}"/>
          </ac:picMkLst>
        </pc:picChg>
      </pc:sldChg>
      <pc:sldChg chg="addSp add">
        <pc:chgData name="Vincent Davy Zoonekynd" userId="9b657ceb-2c2e-465a-9d3d-eec3e4197458" providerId="ADAL" clId="{14AF925B-3545-4872-8C03-3640B643C097}" dt="2024-04-19T11:06:58.831" v="1094"/>
        <pc:sldMkLst>
          <pc:docMk/>
          <pc:sldMk cId="4110737120" sldId="5957"/>
        </pc:sldMkLst>
        <pc:picChg chg="add">
          <ac:chgData name="Vincent Davy Zoonekynd" userId="9b657ceb-2c2e-465a-9d3d-eec3e4197458" providerId="ADAL" clId="{14AF925B-3545-4872-8C03-3640B643C097}" dt="2024-04-19T11:06:58.831" v="1094"/>
          <ac:picMkLst>
            <pc:docMk/>
            <pc:sldMk cId="4110737120" sldId="5957"/>
            <ac:picMk id="15362" creationId="{C1508AB8-FEBB-E135-8BCD-3924823B8167}"/>
          </ac:picMkLst>
        </pc:picChg>
      </pc:sldChg>
      <pc:sldChg chg="addSp add">
        <pc:chgData name="Vincent Davy Zoonekynd" userId="9b657ceb-2c2e-465a-9d3d-eec3e4197458" providerId="ADAL" clId="{14AF925B-3545-4872-8C03-3640B643C097}" dt="2024-04-19T11:07:07.567" v="1095"/>
        <pc:sldMkLst>
          <pc:docMk/>
          <pc:sldMk cId="811707299" sldId="5958"/>
        </pc:sldMkLst>
        <pc:picChg chg="add">
          <ac:chgData name="Vincent Davy Zoonekynd" userId="9b657ceb-2c2e-465a-9d3d-eec3e4197458" providerId="ADAL" clId="{14AF925B-3545-4872-8C03-3640B643C097}" dt="2024-04-19T11:07:07.567" v="1095"/>
          <ac:picMkLst>
            <pc:docMk/>
            <pc:sldMk cId="811707299" sldId="5958"/>
            <ac:picMk id="16386" creationId="{5DFD48EF-79B2-06CD-3A71-F5488A531792}"/>
          </ac:picMkLst>
        </pc:picChg>
      </pc:sldChg>
      <pc:sldChg chg="addSp add">
        <pc:chgData name="Vincent Davy Zoonekynd" userId="9b657ceb-2c2e-465a-9d3d-eec3e4197458" providerId="ADAL" clId="{14AF925B-3545-4872-8C03-3640B643C097}" dt="2024-04-19T11:07:14.818" v="1096"/>
        <pc:sldMkLst>
          <pc:docMk/>
          <pc:sldMk cId="1683875383" sldId="5959"/>
        </pc:sldMkLst>
        <pc:picChg chg="add">
          <ac:chgData name="Vincent Davy Zoonekynd" userId="9b657ceb-2c2e-465a-9d3d-eec3e4197458" providerId="ADAL" clId="{14AF925B-3545-4872-8C03-3640B643C097}" dt="2024-04-19T11:07:14.818" v="1096"/>
          <ac:picMkLst>
            <pc:docMk/>
            <pc:sldMk cId="1683875383" sldId="5959"/>
            <ac:picMk id="17410" creationId="{05AC33DB-8BEA-40E1-5C2B-74690AD11856}"/>
          </ac:picMkLst>
        </pc:picChg>
      </pc:sldChg>
      <pc:sldChg chg="add">
        <pc:chgData name="Vincent Davy Zoonekynd" userId="9b657ceb-2c2e-465a-9d3d-eec3e4197458" providerId="ADAL" clId="{14AF925B-3545-4872-8C03-3640B643C097}" dt="2024-04-19T11:22:41.839" v="1102" actId="2890"/>
        <pc:sldMkLst>
          <pc:docMk/>
          <pc:sldMk cId="1789077051" sldId="5960"/>
        </pc:sldMkLst>
      </pc:sldChg>
      <pc:sldChg chg="add del">
        <pc:chgData name="Vincent Davy Zoonekynd" userId="9b657ceb-2c2e-465a-9d3d-eec3e4197458" providerId="ADAL" clId="{14AF925B-3545-4872-8C03-3640B643C097}" dt="2024-04-19T11:22:31.674" v="1101"/>
        <pc:sldMkLst>
          <pc:docMk/>
          <pc:sldMk cId="2749656180" sldId="5960"/>
        </pc:sldMkLst>
      </pc:sldChg>
      <pc:sldChg chg="add">
        <pc:chgData name="Vincent Davy Zoonekynd" userId="9b657ceb-2c2e-465a-9d3d-eec3e4197458" providerId="ADAL" clId="{14AF925B-3545-4872-8C03-3640B643C097}" dt="2024-05-20T11:47:22.247" v="7405"/>
        <pc:sldMkLst>
          <pc:docMk/>
          <pc:sldMk cId="872369264" sldId="5961"/>
        </pc:sldMkLst>
      </pc:sldChg>
      <pc:sldChg chg="addSp modSp new del mod modClrScheme chgLayout">
        <pc:chgData name="Vincent Davy Zoonekynd" userId="9b657ceb-2c2e-465a-9d3d-eec3e4197458" providerId="ADAL" clId="{14AF925B-3545-4872-8C03-3640B643C097}" dt="2024-05-20T11:46:15.231" v="7400" actId="2696"/>
        <pc:sldMkLst>
          <pc:docMk/>
          <pc:sldMk cId="2154934459" sldId="5961"/>
        </pc:sldMkLst>
        <pc:spChg chg="add mod">
          <ac:chgData name="Vincent Davy Zoonekynd" userId="9b657ceb-2c2e-465a-9d3d-eec3e4197458" providerId="ADAL" clId="{14AF925B-3545-4872-8C03-3640B643C097}" dt="2024-04-19T11:28:04.263" v="1129" actId="20577"/>
          <ac:spMkLst>
            <pc:docMk/>
            <pc:sldMk cId="2154934459" sldId="5961"/>
            <ac:spMk id="2" creationId="{B378262C-9F46-B1C6-35C5-631A2787F0C3}"/>
          </ac:spMkLst>
        </pc:spChg>
        <pc:spChg chg="add mod">
          <ac:chgData name="Vincent Davy Zoonekynd" userId="9b657ceb-2c2e-465a-9d3d-eec3e4197458" providerId="ADAL" clId="{14AF925B-3545-4872-8C03-3640B643C097}" dt="2024-04-19T11:28:14.423" v="1168" actId="20577"/>
          <ac:spMkLst>
            <pc:docMk/>
            <pc:sldMk cId="2154934459" sldId="5961"/>
            <ac:spMk id="3" creationId="{E45118A3-3A61-B5E5-83FF-4B9750E49AAE}"/>
          </ac:spMkLst>
        </pc:spChg>
      </pc:sldChg>
      <pc:sldChg chg="add del">
        <pc:chgData name="Vincent Davy Zoonekynd" userId="9b657ceb-2c2e-465a-9d3d-eec3e4197458" providerId="ADAL" clId="{14AF925B-3545-4872-8C03-3640B643C097}" dt="2024-05-20T11:47:16.246" v="7404" actId="2696"/>
        <pc:sldMkLst>
          <pc:docMk/>
          <pc:sldMk cId="3917779866" sldId="5961"/>
        </pc:sldMkLst>
      </pc:sldChg>
      <pc:sldChg chg="addSp modSp add mod">
        <pc:chgData name="Vincent Davy Zoonekynd" userId="9b657ceb-2c2e-465a-9d3d-eec3e4197458" providerId="ADAL" clId="{14AF925B-3545-4872-8C03-3640B643C097}" dt="2024-04-19T12:16:27.683" v="1215" actId="688"/>
        <pc:sldMkLst>
          <pc:docMk/>
          <pc:sldMk cId="3633084402" sldId="5962"/>
        </pc:sldMkLst>
        <pc:spChg chg="add mod">
          <ac:chgData name="Vincent Davy Zoonekynd" userId="9b657ceb-2c2e-465a-9d3d-eec3e4197458" providerId="ADAL" clId="{14AF925B-3545-4872-8C03-3640B643C097}" dt="2024-04-19T12:16:27.683" v="1215" actId="688"/>
          <ac:spMkLst>
            <pc:docMk/>
            <pc:sldMk cId="3633084402" sldId="5962"/>
            <ac:spMk id="2" creationId="{FDAF07E1-1270-D926-95BE-88FF7631833E}"/>
          </ac:spMkLst>
        </pc:spChg>
        <pc:picChg chg="mod">
          <ac:chgData name="Vincent Davy Zoonekynd" userId="9b657ceb-2c2e-465a-9d3d-eec3e4197458" providerId="ADAL" clId="{14AF925B-3545-4872-8C03-3640B643C097}" dt="2024-04-19T12:16:07.838" v="1184" actId="1076"/>
          <ac:picMkLst>
            <pc:docMk/>
            <pc:sldMk cId="3633084402" sldId="5962"/>
            <ac:picMk id="8196" creationId="{81EDC25E-65D5-3FA4-8434-E848F38B4BFB}"/>
          </ac:picMkLst>
        </pc:picChg>
      </pc:sldChg>
      <pc:sldChg chg="modSp add mod">
        <pc:chgData name="Vincent Davy Zoonekynd" userId="9b657ceb-2c2e-465a-9d3d-eec3e4197458" providerId="ADAL" clId="{14AF925B-3545-4872-8C03-3640B643C097}" dt="2024-04-19T12:17:11.718" v="1222" actId="1076"/>
        <pc:sldMkLst>
          <pc:docMk/>
          <pc:sldMk cId="805256955" sldId="5963"/>
        </pc:sldMkLst>
        <pc:spChg chg="mod">
          <ac:chgData name="Vincent Davy Zoonekynd" userId="9b657ceb-2c2e-465a-9d3d-eec3e4197458" providerId="ADAL" clId="{14AF925B-3545-4872-8C03-3640B643C097}" dt="2024-04-19T12:17:11.718" v="1222" actId="1076"/>
          <ac:spMkLst>
            <pc:docMk/>
            <pc:sldMk cId="805256955" sldId="5963"/>
            <ac:spMk id="2" creationId="{FDAF07E1-1270-D926-95BE-88FF7631833E}"/>
          </ac:spMkLst>
        </pc:spChg>
      </pc:sldChg>
      <pc:sldChg chg="modSp add mod">
        <pc:chgData name="Vincent Davy Zoonekynd" userId="9b657ceb-2c2e-465a-9d3d-eec3e4197458" providerId="ADAL" clId="{14AF925B-3545-4872-8C03-3640B643C097}" dt="2024-04-19T12:18:12.473" v="1232" actId="14100"/>
        <pc:sldMkLst>
          <pc:docMk/>
          <pc:sldMk cId="3490740327" sldId="5964"/>
        </pc:sldMkLst>
        <pc:spChg chg="mod">
          <ac:chgData name="Vincent Davy Zoonekynd" userId="9b657ceb-2c2e-465a-9d3d-eec3e4197458" providerId="ADAL" clId="{14AF925B-3545-4872-8C03-3640B643C097}" dt="2024-04-19T12:18:12.473" v="1232" actId="14100"/>
          <ac:spMkLst>
            <pc:docMk/>
            <pc:sldMk cId="3490740327" sldId="5964"/>
            <ac:spMk id="2" creationId="{FDAF07E1-1270-D926-95BE-88FF7631833E}"/>
          </ac:spMkLst>
        </pc:spChg>
      </pc:sldChg>
      <pc:sldChg chg="modSp add mod">
        <pc:chgData name="Vincent Davy Zoonekynd" userId="9b657ceb-2c2e-465a-9d3d-eec3e4197458" providerId="ADAL" clId="{14AF925B-3545-4872-8C03-3640B643C097}" dt="2024-04-19T12:19:25.172" v="1245" actId="1076"/>
        <pc:sldMkLst>
          <pc:docMk/>
          <pc:sldMk cId="2401800658" sldId="5965"/>
        </pc:sldMkLst>
        <pc:spChg chg="mod">
          <ac:chgData name="Vincent Davy Zoonekynd" userId="9b657ceb-2c2e-465a-9d3d-eec3e4197458" providerId="ADAL" clId="{14AF925B-3545-4872-8C03-3640B643C097}" dt="2024-04-19T12:19:22.284" v="1243" actId="14100"/>
          <ac:spMkLst>
            <pc:docMk/>
            <pc:sldMk cId="2401800658" sldId="5965"/>
            <ac:spMk id="2" creationId="{FDAF07E1-1270-D926-95BE-88FF7631833E}"/>
          </ac:spMkLst>
        </pc:spChg>
        <pc:picChg chg="mod">
          <ac:chgData name="Vincent Davy Zoonekynd" userId="9b657ceb-2c2e-465a-9d3d-eec3e4197458" providerId="ADAL" clId="{14AF925B-3545-4872-8C03-3640B643C097}" dt="2024-04-19T12:19:25.172" v="1245" actId="1076"/>
          <ac:picMkLst>
            <pc:docMk/>
            <pc:sldMk cId="2401800658" sldId="5965"/>
            <ac:picMk id="8196" creationId="{81EDC25E-65D5-3FA4-8434-E848F38B4BFB}"/>
          </ac:picMkLst>
        </pc:picChg>
      </pc:sldChg>
      <pc:sldChg chg="modSp add del mod ord">
        <pc:chgData name="Vincent Davy Zoonekynd" userId="9b657ceb-2c2e-465a-9d3d-eec3e4197458" providerId="ADAL" clId="{14AF925B-3545-4872-8C03-3640B643C097}" dt="2024-05-03T14:01:42.858" v="7128" actId="47"/>
        <pc:sldMkLst>
          <pc:docMk/>
          <pc:sldMk cId="229723730" sldId="5966"/>
        </pc:sldMkLst>
        <pc:spChg chg="mod">
          <ac:chgData name="Vincent Davy Zoonekynd" userId="9b657ceb-2c2e-465a-9d3d-eec3e4197458" providerId="ADAL" clId="{14AF925B-3545-4872-8C03-3640B643C097}" dt="2024-04-19T12:39:14.562" v="1281" actId="20577"/>
          <ac:spMkLst>
            <pc:docMk/>
            <pc:sldMk cId="229723730" sldId="5966"/>
            <ac:spMk id="4" creationId="{610664E5-6276-E57B-536C-250E530CFD11}"/>
          </ac:spMkLst>
        </pc:spChg>
      </pc:sldChg>
      <pc:sldChg chg="modSp add mod">
        <pc:chgData name="Vincent Davy Zoonekynd" userId="9b657ceb-2c2e-465a-9d3d-eec3e4197458" providerId="ADAL" clId="{14AF925B-3545-4872-8C03-3640B643C097}" dt="2024-04-19T12:39:26.178" v="1295" actId="20577"/>
        <pc:sldMkLst>
          <pc:docMk/>
          <pc:sldMk cId="204189694" sldId="5967"/>
        </pc:sldMkLst>
        <pc:spChg chg="mod">
          <ac:chgData name="Vincent Davy Zoonekynd" userId="9b657ceb-2c2e-465a-9d3d-eec3e4197458" providerId="ADAL" clId="{14AF925B-3545-4872-8C03-3640B643C097}" dt="2024-04-19T12:39:26.178" v="1295" actId="20577"/>
          <ac:spMkLst>
            <pc:docMk/>
            <pc:sldMk cId="204189694" sldId="5967"/>
            <ac:spMk id="4" creationId="{610664E5-6276-E57B-536C-250E530CFD11}"/>
          </ac:spMkLst>
        </pc:spChg>
      </pc:sldChg>
      <pc:sldChg chg="modSp new del mod">
        <pc:chgData name="Vincent Davy Zoonekynd" userId="9b657ceb-2c2e-465a-9d3d-eec3e4197458" providerId="ADAL" clId="{14AF925B-3545-4872-8C03-3640B643C097}" dt="2024-04-23T10:19:33.028" v="2067" actId="47"/>
        <pc:sldMkLst>
          <pc:docMk/>
          <pc:sldMk cId="3893056595" sldId="5968"/>
        </pc:sldMkLst>
        <pc:spChg chg="mod">
          <ac:chgData name="Vincent Davy Zoonekynd" userId="9b657ceb-2c2e-465a-9d3d-eec3e4197458" providerId="ADAL" clId="{14AF925B-3545-4872-8C03-3640B643C097}" dt="2024-04-22T06:29:31.265" v="1354" actId="20577"/>
          <ac:spMkLst>
            <pc:docMk/>
            <pc:sldMk cId="3893056595" sldId="5968"/>
            <ac:spMk id="2" creationId="{3572370E-E604-D120-7EEF-20D23A6192DE}"/>
          </ac:spMkLst>
        </pc:spChg>
        <pc:spChg chg="mod">
          <ac:chgData name="Vincent Davy Zoonekynd" userId="9b657ceb-2c2e-465a-9d3d-eec3e4197458" providerId="ADAL" clId="{14AF925B-3545-4872-8C03-3640B643C097}" dt="2024-04-22T06:30:41.681" v="1527" actId="20577"/>
          <ac:spMkLst>
            <pc:docMk/>
            <pc:sldMk cId="3893056595" sldId="5968"/>
            <ac:spMk id="3" creationId="{26BC06D7-3CCB-88A3-C34A-7D981B2B9891}"/>
          </ac:spMkLst>
        </pc:spChg>
      </pc:sldChg>
      <pc:sldChg chg="addSp delSp modSp new mod ord">
        <pc:chgData name="Vincent Davy Zoonekynd" userId="9b657ceb-2c2e-465a-9d3d-eec3e4197458" providerId="ADAL" clId="{14AF925B-3545-4872-8C03-3640B643C097}" dt="2024-04-22T10:35:33.224" v="1742" actId="478"/>
        <pc:sldMkLst>
          <pc:docMk/>
          <pc:sldMk cId="1029377502" sldId="5969"/>
        </pc:sldMkLst>
        <pc:spChg chg="mod">
          <ac:chgData name="Vincent Davy Zoonekynd" userId="9b657ceb-2c2e-465a-9d3d-eec3e4197458" providerId="ADAL" clId="{14AF925B-3545-4872-8C03-3640B643C097}" dt="2024-04-22T06:43:48.204" v="1536" actId="20577"/>
          <ac:spMkLst>
            <pc:docMk/>
            <pc:sldMk cId="1029377502" sldId="5969"/>
            <ac:spMk id="2" creationId="{2B34326A-8140-2EAA-01F8-7C4AEB6F2136}"/>
          </ac:spMkLst>
        </pc:spChg>
        <pc:spChg chg="mod">
          <ac:chgData name="Vincent Davy Zoonekynd" userId="9b657ceb-2c2e-465a-9d3d-eec3e4197458" providerId="ADAL" clId="{14AF925B-3545-4872-8C03-3640B643C097}" dt="2024-04-22T10:35:23.043" v="1740" actId="20577"/>
          <ac:spMkLst>
            <pc:docMk/>
            <pc:sldMk cId="1029377502" sldId="5969"/>
            <ac:spMk id="3" creationId="{D281A370-AEBE-7FC4-19BE-FD51D42868DE}"/>
          </ac:spMkLst>
        </pc:spChg>
        <pc:picChg chg="add mod">
          <ac:chgData name="Vincent Davy Zoonekynd" userId="9b657ceb-2c2e-465a-9d3d-eec3e4197458" providerId="ADAL" clId="{14AF925B-3545-4872-8C03-3640B643C097}" dt="2024-04-22T10:35:08.922" v="1734" actId="1076"/>
          <ac:picMkLst>
            <pc:docMk/>
            <pc:sldMk cId="1029377502" sldId="5969"/>
            <ac:picMk id="5" creationId="{006FE04D-B8DB-16F5-DC07-745CFA12A334}"/>
          </ac:picMkLst>
        </pc:picChg>
        <pc:picChg chg="add del mod">
          <ac:chgData name="Vincent Davy Zoonekynd" userId="9b657ceb-2c2e-465a-9d3d-eec3e4197458" providerId="ADAL" clId="{14AF925B-3545-4872-8C03-3640B643C097}" dt="2024-04-22T10:35:33.224" v="1742" actId="478"/>
          <ac:picMkLst>
            <pc:docMk/>
            <pc:sldMk cId="1029377502" sldId="5969"/>
            <ac:picMk id="1026" creationId="{E934D1F1-190F-BB52-0B82-A395DB72D85E}"/>
          </ac:picMkLst>
        </pc:picChg>
      </pc:sldChg>
      <pc:sldChg chg="modSp new del mod">
        <pc:chgData name="Vincent Davy Zoonekynd" userId="9b657ceb-2c2e-465a-9d3d-eec3e4197458" providerId="ADAL" clId="{14AF925B-3545-4872-8C03-3640B643C097}" dt="2024-05-01T10:03:44.338" v="5737" actId="2696"/>
        <pc:sldMkLst>
          <pc:docMk/>
          <pc:sldMk cId="707508246" sldId="5970"/>
        </pc:sldMkLst>
        <pc:spChg chg="mod">
          <ac:chgData name="Vincent Davy Zoonekynd" userId="9b657ceb-2c2e-465a-9d3d-eec3e4197458" providerId="ADAL" clId="{14AF925B-3545-4872-8C03-3640B643C097}" dt="2024-04-22T06:44:16.948" v="1603" actId="20577"/>
          <ac:spMkLst>
            <pc:docMk/>
            <pc:sldMk cId="707508246" sldId="5970"/>
            <ac:spMk id="2" creationId="{EC40C870-280B-BBC0-984C-A0A187810C36}"/>
          </ac:spMkLst>
        </pc:spChg>
        <pc:spChg chg="mod">
          <ac:chgData name="Vincent Davy Zoonekynd" userId="9b657ceb-2c2e-465a-9d3d-eec3e4197458" providerId="ADAL" clId="{14AF925B-3545-4872-8C03-3640B643C097}" dt="2024-04-22T06:44:53.190" v="1723" actId="20577"/>
          <ac:spMkLst>
            <pc:docMk/>
            <pc:sldMk cId="707508246" sldId="5970"/>
            <ac:spMk id="3" creationId="{B37D01A0-F827-C217-6EB8-D5B125A66A08}"/>
          </ac:spMkLst>
        </pc:spChg>
      </pc:sldChg>
      <pc:sldChg chg="add">
        <pc:chgData name="Vincent Davy Zoonekynd" userId="9b657ceb-2c2e-465a-9d3d-eec3e4197458" providerId="ADAL" clId="{14AF925B-3545-4872-8C03-3640B643C097}" dt="2024-05-01T10:03:51.470" v="5738"/>
        <pc:sldMkLst>
          <pc:docMk/>
          <pc:sldMk cId="1482839215" sldId="5970"/>
        </pc:sldMkLst>
      </pc:sldChg>
      <pc:sldChg chg="add">
        <pc:chgData name="Vincent Davy Zoonekynd" userId="9b657ceb-2c2e-465a-9d3d-eec3e4197458" providerId="ADAL" clId="{14AF925B-3545-4872-8C03-3640B643C097}" dt="2024-04-22T10:35:28.632" v="1741" actId="2890"/>
        <pc:sldMkLst>
          <pc:docMk/>
          <pc:sldMk cId="912008494" sldId="5971"/>
        </pc:sldMkLst>
      </pc:sldChg>
      <pc:sldChg chg="modSp new mod">
        <pc:chgData name="Vincent Davy Zoonekynd" userId="9b657ceb-2c2e-465a-9d3d-eec3e4197458" providerId="ADAL" clId="{14AF925B-3545-4872-8C03-3640B643C097}" dt="2024-05-03T14:02:31.082" v="7138" actId="20577"/>
        <pc:sldMkLst>
          <pc:docMk/>
          <pc:sldMk cId="2868083345" sldId="5972"/>
        </pc:sldMkLst>
        <pc:spChg chg="mod">
          <ac:chgData name="Vincent Davy Zoonekynd" userId="9b657ceb-2c2e-465a-9d3d-eec3e4197458" providerId="ADAL" clId="{14AF925B-3545-4872-8C03-3640B643C097}" dt="2024-04-22T12:22:40.914" v="1762" actId="20577"/>
          <ac:spMkLst>
            <pc:docMk/>
            <pc:sldMk cId="2868083345" sldId="5972"/>
            <ac:spMk id="2" creationId="{929185A5-3FDA-6A5D-1971-7019B4AC5680}"/>
          </ac:spMkLst>
        </pc:spChg>
        <pc:spChg chg="mod">
          <ac:chgData name="Vincent Davy Zoonekynd" userId="9b657ceb-2c2e-465a-9d3d-eec3e4197458" providerId="ADAL" clId="{14AF925B-3545-4872-8C03-3640B643C097}" dt="2024-05-03T14:02:31.082" v="7138" actId="20577"/>
          <ac:spMkLst>
            <pc:docMk/>
            <pc:sldMk cId="2868083345" sldId="5972"/>
            <ac:spMk id="3" creationId="{03A2F9ED-A58A-D7BA-FEFA-4C283E2B990F}"/>
          </ac:spMkLst>
        </pc:spChg>
      </pc:sldChg>
      <pc:sldChg chg="modSp add del mod">
        <pc:chgData name="Vincent Davy Zoonekynd" userId="9b657ceb-2c2e-465a-9d3d-eec3e4197458" providerId="ADAL" clId="{14AF925B-3545-4872-8C03-3640B643C097}" dt="2024-04-23T10:00:16.624" v="1854" actId="47"/>
        <pc:sldMkLst>
          <pc:docMk/>
          <pc:sldMk cId="3593127048" sldId="5973"/>
        </pc:sldMkLst>
        <pc:spChg chg="mod">
          <ac:chgData name="Vincent Davy Zoonekynd" userId="9b657ceb-2c2e-465a-9d3d-eec3e4197458" providerId="ADAL" clId="{14AF925B-3545-4872-8C03-3640B643C097}" dt="2024-04-23T06:18:09.598" v="1828" actId="20577"/>
          <ac:spMkLst>
            <pc:docMk/>
            <pc:sldMk cId="3593127048" sldId="5973"/>
            <ac:spMk id="4" creationId="{610664E5-6276-E57B-536C-250E530CFD11}"/>
          </ac:spMkLst>
        </pc:spChg>
      </pc:sldChg>
      <pc:sldChg chg="modSp new del mod">
        <pc:chgData name="Vincent Davy Zoonekynd" userId="9b657ceb-2c2e-465a-9d3d-eec3e4197458" providerId="ADAL" clId="{14AF925B-3545-4872-8C03-3640B643C097}" dt="2024-04-23T10:00:16.624" v="1854" actId="47"/>
        <pc:sldMkLst>
          <pc:docMk/>
          <pc:sldMk cId="2898892465" sldId="5974"/>
        </pc:sldMkLst>
        <pc:spChg chg="mod">
          <ac:chgData name="Vincent Davy Zoonekynd" userId="9b657ceb-2c2e-465a-9d3d-eec3e4197458" providerId="ADAL" clId="{14AF925B-3545-4872-8C03-3640B643C097}" dt="2024-04-23T06:30:53.852" v="1853" actId="20577"/>
          <ac:spMkLst>
            <pc:docMk/>
            <pc:sldMk cId="2898892465" sldId="5974"/>
            <ac:spMk id="3" creationId="{14CE01BD-AC06-7AC5-7851-7BBCEB1172A0}"/>
          </ac:spMkLst>
        </pc:spChg>
      </pc:sldChg>
      <pc:sldChg chg="add">
        <pc:chgData name="Vincent Davy Zoonekynd" userId="9b657ceb-2c2e-465a-9d3d-eec3e4197458" providerId="ADAL" clId="{14AF925B-3545-4872-8C03-3640B643C097}" dt="2024-05-03T13:17:40.454" v="6775"/>
        <pc:sldMkLst>
          <pc:docMk/>
          <pc:sldMk cId="89549120" sldId="6076"/>
        </pc:sldMkLst>
      </pc:sldChg>
      <pc:sldChg chg="modSp add del mod">
        <pc:chgData name="Vincent Davy Zoonekynd" userId="9b657ceb-2c2e-465a-9d3d-eec3e4197458" providerId="ADAL" clId="{14AF925B-3545-4872-8C03-3640B643C097}" dt="2024-05-03T13:17:36.573" v="6774" actId="2696"/>
        <pc:sldMkLst>
          <pc:docMk/>
          <pc:sldMk cId="633088046" sldId="6076"/>
        </pc:sldMkLst>
        <pc:spChg chg="mod">
          <ac:chgData name="Vincent Davy Zoonekynd" userId="9b657ceb-2c2e-465a-9d3d-eec3e4197458" providerId="ADAL" clId="{14AF925B-3545-4872-8C03-3640B643C097}" dt="2024-04-23T10:10:21.325" v="1914" actId="20577"/>
          <ac:spMkLst>
            <pc:docMk/>
            <pc:sldMk cId="633088046" sldId="6076"/>
            <ac:spMk id="2" creationId="{AC9C38F4-FC3E-2378-99C4-F65D14010DDF}"/>
          </ac:spMkLst>
        </pc:spChg>
        <pc:spChg chg="mod">
          <ac:chgData name="Vincent Davy Zoonekynd" userId="9b657ceb-2c2e-465a-9d3d-eec3e4197458" providerId="ADAL" clId="{14AF925B-3545-4872-8C03-3640B643C097}" dt="2024-04-23T10:10:13.033" v="1909" actId="255"/>
          <ac:spMkLst>
            <pc:docMk/>
            <pc:sldMk cId="633088046" sldId="6076"/>
            <ac:spMk id="3" creationId="{C9C3A6DF-9546-2C25-75D7-C09AAB007BFB}"/>
          </ac:spMkLst>
        </pc:spChg>
      </pc:sldChg>
      <pc:sldChg chg="modSp add del mod">
        <pc:chgData name="Vincent Davy Zoonekynd" userId="9b657ceb-2c2e-465a-9d3d-eec3e4197458" providerId="ADAL" clId="{14AF925B-3545-4872-8C03-3640B643C097}" dt="2024-05-03T13:58:57.410" v="7106" actId="2696"/>
        <pc:sldMkLst>
          <pc:docMk/>
          <pc:sldMk cId="784450669" sldId="6077"/>
        </pc:sldMkLst>
        <pc:spChg chg="mod">
          <ac:chgData name="Vincent Davy Zoonekynd" userId="9b657ceb-2c2e-465a-9d3d-eec3e4197458" providerId="ADAL" clId="{14AF925B-3545-4872-8C03-3640B643C097}" dt="2024-04-23T10:13:25.723" v="1954" actId="20577"/>
          <ac:spMkLst>
            <pc:docMk/>
            <pc:sldMk cId="784450669" sldId="6077"/>
            <ac:spMk id="2" creationId="{AC9C38F4-FC3E-2378-99C4-F65D14010DDF}"/>
          </ac:spMkLst>
        </pc:spChg>
        <pc:spChg chg="mod">
          <ac:chgData name="Vincent Davy Zoonekynd" userId="9b657ceb-2c2e-465a-9d3d-eec3e4197458" providerId="ADAL" clId="{14AF925B-3545-4872-8C03-3640B643C097}" dt="2024-04-23T10:13:44.317" v="1978" actId="20577"/>
          <ac:spMkLst>
            <pc:docMk/>
            <pc:sldMk cId="784450669" sldId="6077"/>
            <ac:spMk id="3" creationId="{C9C3A6DF-9546-2C25-75D7-C09AAB007BFB}"/>
          </ac:spMkLst>
        </pc:spChg>
      </pc:sldChg>
      <pc:sldChg chg="add">
        <pc:chgData name="Vincent Davy Zoonekynd" userId="9b657ceb-2c2e-465a-9d3d-eec3e4197458" providerId="ADAL" clId="{14AF925B-3545-4872-8C03-3640B643C097}" dt="2024-05-03T13:59:04.674" v="7107"/>
        <pc:sldMkLst>
          <pc:docMk/>
          <pc:sldMk cId="1382877053" sldId="6077"/>
        </pc:sldMkLst>
      </pc:sldChg>
      <pc:sldChg chg="modSp add del mod">
        <pc:chgData name="Vincent Davy Zoonekynd" userId="9b657ceb-2c2e-465a-9d3d-eec3e4197458" providerId="ADAL" clId="{14AF925B-3545-4872-8C03-3640B643C097}" dt="2024-05-03T13:58:57.410" v="7106" actId="2696"/>
        <pc:sldMkLst>
          <pc:docMk/>
          <pc:sldMk cId="2802838139" sldId="6078"/>
        </pc:sldMkLst>
        <pc:spChg chg="mod">
          <ac:chgData name="Vincent Davy Zoonekynd" userId="9b657ceb-2c2e-465a-9d3d-eec3e4197458" providerId="ADAL" clId="{14AF925B-3545-4872-8C03-3640B643C097}" dt="2024-04-23T10:15:05.659" v="1991" actId="20577"/>
          <ac:spMkLst>
            <pc:docMk/>
            <pc:sldMk cId="2802838139" sldId="6078"/>
            <ac:spMk id="2" creationId="{AC9C38F4-FC3E-2378-99C4-F65D14010DDF}"/>
          </ac:spMkLst>
        </pc:spChg>
        <pc:spChg chg="mod">
          <ac:chgData name="Vincent Davy Zoonekynd" userId="9b657ceb-2c2e-465a-9d3d-eec3e4197458" providerId="ADAL" clId="{14AF925B-3545-4872-8C03-3640B643C097}" dt="2024-04-23T10:15:37.841" v="2002" actId="255"/>
          <ac:spMkLst>
            <pc:docMk/>
            <pc:sldMk cId="2802838139" sldId="6078"/>
            <ac:spMk id="3" creationId="{C9C3A6DF-9546-2C25-75D7-C09AAB007BFB}"/>
          </ac:spMkLst>
        </pc:spChg>
      </pc:sldChg>
      <pc:sldChg chg="add">
        <pc:chgData name="Vincent Davy Zoonekynd" userId="9b657ceb-2c2e-465a-9d3d-eec3e4197458" providerId="ADAL" clId="{14AF925B-3545-4872-8C03-3640B643C097}" dt="2024-05-03T13:59:04.674" v="7107"/>
        <pc:sldMkLst>
          <pc:docMk/>
          <pc:sldMk cId="3611396456" sldId="6078"/>
        </pc:sldMkLst>
      </pc:sldChg>
      <pc:sldChg chg="add">
        <pc:chgData name="Vincent Davy Zoonekynd" userId="9b657ceb-2c2e-465a-9d3d-eec3e4197458" providerId="ADAL" clId="{14AF925B-3545-4872-8C03-3640B643C097}" dt="2024-05-03T14:00:00.380" v="7115"/>
        <pc:sldMkLst>
          <pc:docMk/>
          <pc:sldMk cId="79823091" sldId="6079"/>
        </pc:sldMkLst>
      </pc:sldChg>
      <pc:sldChg chg="modSp add del mod">
        <pc:chgData name="Vincent Davy Zoonekynd" userId="9b657ceb-2c2e-465a-9d3d-eec3e4197458" providerId="ADAL" clId="{14AF925B-3545-4872-8C03-3640B643C097}" dt="2024-05-03T13:59:54.989" v="7114" actId="2696"/>
        <pc:sldMkLst>
          <pc:docMk/>
          <pc:sldMk cId="1948092776" sldId="6079"/>
        </pc:sldMkLst>
        <pc:spChg chg="mod">
          <ac:chgData name="Vincent Davy Zoonekynd" userId="9b657ceb-2c2e-465a-9d3d-eec3e4197458" providerId="ADAL" clId="{14AF925B-3545-4872-8C03-3640B643C097}" dt="2024-04-23T10:17:44.156" v="2010" actId="20577"/>
          <ac:spMkLst>
            <pc:docMk/>
            <pc:sldMk cId="1948092776" sldId="6079"/>
            <ac:spMk id="2" creationId="{AC9C38F4-FC3E-2378-99C4-F65D14010DDF}"/>
          </ac:spMkLst>
        </pc:spChg>
        <pc:spChg chg="mod">
          <ac:chgData name="Vincent Davy Zoonekynd" userId="9b657ceb-2c2e-465a-9d3d-eec3e4197458" providerId="ADAL" clId="{14AF925B-3545-4872-8C03-3640B643C097}" dt="2024-04-23T10:19:17.440" v="2066" actId="6549"/>
          <ac:spMkLst>
            <pc:docMk/>
            <pc:sldMk cId="1948092776" sldId="6079"/>
            <ac:spMk id="3" creationId="{C9C3A6DF-9546-2C25-75D7-C09AAB007BFB}"/>
          </ac:spMkLst>
        </pc:spChg>
      </pc:sldChg>
      <pc:sldChg chg="new del">
        <pc:chgData name="Vincent Davy Zoonekynd" userId="9b657ceb-2c2e-465a-9d3d-eec3e4197458" providerId="ADAL" clId="{14AF925B-3545-4872-8C03-3640B643C097}" dt="2024-04-23T10:19:42.565" v="2069" actId="47"/>
        <pc:sldMkLst>
          <pc:docMk/>
          <pc:sldMk cId="1109591615" sldId="6080"/>
        </pc:sldMkLst>
      </pc:sldChg>
      <pc:sldChg chg="modSp add del mod">
        <pc:chgData name="Vincent Davy Zoonekynd" userId="9b657ceb-2c2e-465a-9d3d-eec3e4197458" providerId="ADAL" clId="{14AF925B-3545-4872-8C03-3640B643C097}" dt="2024-05-03T14:01:42.858" v="7128" actId="47"/>
        <pc:sldMkLst>
          <pc:docMk/>
          <pc:sldMk cId="2404611654" sldId="6080"/>
        </pc:sldMkLst>
        <pc:spChg chg="mod">
          <ac:chgData name="Vincent Davy Zoonekynd" userId="9b657ceb-2c2e-465a-9d3d-eec3e4197458" providerId="ADAL" clId="{14AF925B-3545-4872-8C03-3640B643C097}" dt="2024-04-23T10:19:47.932" v="2075" actId="20577"/>
          <ac:spMkLst>
            <pc:docMk/>
            <pc:sldMk cId="2404611654" sldId="6080"/>
            <ac:spMk id="4" creationId="{610664E5-6276-E57B-536C-250E530CFD11}"/>
          </ac:spMkLst>
        </pc:spChg>
      </pc:sldChg>
      <pc:sldChg chg="modSp add mod">
        <pc:chgData name="Vincent Davy Zoonekynd" userId="9b657ceb-2c2e-465a-9d3d-eec3e4197458" providerId="ADAL" clId="{14AF925B-3545-4872-8C03-3640B643C097}" dt="2024-04-25T12:44:34.465" v="2162" actId="20577"/>
        <pc:sldMkLst>
          <pc:docMk/>
          <pc:sldMk cId="935980666" sldId="6081"/>
        </pc:sldMkLst>
        <pc:spChg chg="mod">
          <ac:chgData name="Vincent Davy Zoonekynd" userId="9b657ceb-2c2e-465a-9d3d-eec3e4197458" providerId="ADAL" clId="{14AF925B-3545-4872-8C03-3640B643C097}" dt="2024-04-25T12:44:34.465" v="2162" actId="20577"/>
          <ac:spMkLst>
            <pc:docMk/>
            <pc:sldMk cId="935980666" sldId="6081"/>
            <ac:spMk id="9" creationId="{37A81955-49FD-68F0-3F5C-0FFDDED7914C}"/>
          </ac:spMkLst>
        </pc:spChg>
        <pc:spChg chg="mod">
          <ac:chgData name="Vincent Davy Zoonekynd" userId="9b657ceb-2c2e-465a-9d3d-eec3e4197458" providerId="ADAL" clId="{14AF925B-3545-4872-8C03-3640B643C097}" dt="2024-04-25T12:44:08.354" v="2146" actId="20577"/>
          <ac:spMkLst>
            <pc:docMk/>
            <pc:sldMk cId="935980666" sldId="6081"/>
            <ac:spMk id="10" creationId="{3FB68ACE-8262-7DCF-DCD9-5994B22F5CCC}"/>
          </ac:spMkLst>
        </pc:spChg>
      </pc:sldChg>
      <pc:sldChg chg="addSp delSp modSp new mod">
        <pc:chgData name="Vincent Davy Zoonekynd" userId="9b657ceb-2c2e-465a-9d3d-eec3e4197458" providerId="ADAL" clId="{14AF925B-3545-4872-8C03-3640B643C097}" dt="2024-04-29T13:57:52.328" v="3982" actId="14100"/>
        <pc:sldMkLst>
          <pc:docMk/>
          <pc:sldMk cId="2717476037" sldId="6082"/>
        </pc:sldMkLst>
        <pc:spChg chg="mod">
          <ac:chgData name="Vincent Davy Zoonekynd" userId="9b657ceb-2c2e-465a-9d3d-eec3e4197458" providerId="ADAL" clId="{14AF925B-3545-4872-8C03-3640B643C097}" dt="2024-04-26T14:03:11.206" v="2318" actId="20577"/>
          <ac:spMkLst>
            <pc:docMk/>
            <pc:sldMk cId="2717476037" sldId="6082"/>
            <ac:spMk id="2" creationId="{C8B0117E-03F0-A76C-3543-8F203D92BB13}"/>
          </ac:spMkLst>
        </pc:spChg>
        <pc:spChg chg="del">
          <ac:chgData name="Vincent Davy Zoonekynd" userId="9b657ceb-2c2e-465a-9d3d-eec3e4197458" providerId="ADAL" clId="{14AF925B-3545-4872-8C03-3640B643C097}" dt="2024-04-26T14:05:51.623" v="2383" actId="478"/>
          <ac:spMkLst>
            <pc:docMk/>
            <pc:sldMk cId="2717476037" sldId="6082"/>
            <ac:spMk id="3" creationId="{E49E6585-9C9D-355A-3695-7EFBDD14CE74}"/>
          </ac:spMkLst>
        </pc:spChg>
        <pc:spChg chg="add mod">
          <ac:chgData name="Vincent Davy Zoonekynd" userId="9b657ceb-2c2e-465a-9d3d-eec3e4197458" providerId="ADAL" clId="{14AF925B-3545-4872-8C03-3640B643C097}" dt="2024-04-26T14:18:59.635" v="2737" actId="20577"/>
          <ac:spMkLst>
            <pc:docMk/>
            <pc:sldMk cId="2717476037" sldId="6082"/>
            <ac:spMk id="4" creationId="{4DCA6BEA-2AFA-4932-886C-D59B5C4BC4E6}"/>
          </ac:spMkLst>
        </pc:spChg>
        <pc:spChg chg="add del">
          <ac:chgData name="Vincent Davy Zoonekynd" userId="9b657ceb-2c2e-465a-9d3d-eec3e4197458" providerId="ADAL" clId="{14AF925B-3545-4872-8C03-3640B643C097}" dt="2024-04-26T14:18:09.787" v="2707" actId="22"/>
          <ac:spMkLst>
            <pc:docMk/>
            <pc:sldMk cId="2717476037" sldId="6082"/>
            <ac:spMk id="6" creationId="{782DF5F6-AB6A-26AF-924D-781D9005B2A1}"/>
          </ac:spMkLst>
        </pc:spChg>
        <pc:picChg chg="add mod">
          <ac:chgData name="Vincent Davy Zoonekynd" userId="9b657ceb-2c2e-465a-9d3d-eec3e4197458" providerId="ADAL" clId="{14AF925B-3545-4872-8C03-3640B643C097}" dt="2024-04-29T10:35:15.278" v="3293" actId="167"/>
          <ac:picMkLst>
            <pc:docMk/>
            <pc:sldMk cId="2717476037" sldId="6082"/>
            <ac:picMk id="1026" creationId="{862098AE-B412-392E-C504-C58AF5CF770D}"/>
          </ac:picMkLst>
        </pc:picChg>
        <pc:picChg chg="add del mod">
          <ac:chgData name="Vincent Davy Zoonekynd" userId="9b657ceb-2c2e-465a-9d3d-eec3e4197458" providerId="ADAL" clId="{14AF925B-3545-4872-8C03-3640B643C097}" dt="2024-04-29T10:35:05.012" v="3289" actId="478"/>
          <ac:picMkLst>
            <pc:docMk/>
            <pc:sldMk cId="2717476037" sldId="6082"/>
            <ac:picMk id="1028" creationId="{1B53C0F0-A573-BE20-F89E-CFDB3B806774}"/>
          </ac:picMkLst>
        </pc:picChg>
        <pc:picChg chg="add mod">
          <ac:chgData name="Vincent Davy Zoonekynd" userId="9b657ceb-2c2e-465a-9d3d-eec3e4197458" providerId="ADAL" clId="{14AF925B-3545-4872-8C03-3640B643C097}" dt="2024-04-29T10:35:11.824" v="3292" actId="167"/>
          <ac:picMkLst>
            <pc:docMk/>
            <pc:sldMk cId="2717476037" sldId="6082"/>
            <ac:picMk id="1030" creationId="{92AB75C4-9727-CFB7-5C72-3D087D5ABB2D}"/>
          </ac:picMkLst>
        </pc:picChg>
        <pc:cxnChg chg="add mod">
          <ac:chgData name="Vincent Davy Zoonekynd" userId="9b657ceb-2c2e-465a-9d3d-eec3e4197458" providerId="ADAL" clId="{14AF925B-3545-4872-8C03-3640B643C097}" dt="2024-04-29T13:57:52.328" v="3982" actId="14100"/>
          <ac:cxnSpMkLst>
            <pc:docMk/>
            <pc:sldMk cId="2717476037" sldId="6082"/>
            <ac:cxnSpMk id="7" creationId="{2B209968-2D52-2ED6-7B1A-26783A6827AC}"/>
          </ac:cxnSpMkLst>
        </pc:cxnChg>
      </pc:sldChg>
      <pc:sldChg chg="addSp delSp modSp new mod">
        <pc:chgData name="Vincent Davy Zoonekynd" userId="9b657ceb-2c2e-465a-9d3d-eec3e4197458" providerId="ADAL" clId="{14AF925B-3545-4872-8C03-3640B643C097}" dt="2024-04-29T13:57:56.492" v="3984"/>
        <pc:sldMkLst>
          <pc:docMk/>
          <pc:sldMk cId="2010485669" sldId="6083"/>
        </pc:sldMkLst>
        <pc:spChg chg="mod">
          <ac:chgData name="Vincent Davy Zoonekynd" userId="9b657ceb-2c2e-465a-9d3d-eec3e4197458" providerId="ADAL" clId="{14AF925B-3545-4872-8C03-3640B643C097}" dt="2024-04-26T14:03:20.744" v="2330" actId="20577"/>
          <ac:spMkLst>
            <pc:docMk/>
            <pc:sldMk cId="2010485669" sldId="6083"/>
            <ac:spMk id="2" creationId="{681E3781-13A7-8066-0A7F-CC8A5108C1B9}"/>
          </ac:spMkLst>
        </pc:spChg>
        <pc:spChg chg="del">
          <ac:chgData name="Vincent Davy Zoonekynd" userId="9b657ceb-2c2e-465a-9d3d-eec3e4197458" providerId="ADAL" clId="{14AF925B-3545-4872-8C03-3640B643C097}" dt="2024-04-26T14:07:51.562" v="2393" actId="478"/>
          <ac:spMkLst>
            <pc:docMk/>
            <pc:sldMk cId="2010485669" sldId="6083"/>
            <ac:spMk id="3" creationId="{047859E4-15A3-3C48-9900-7A07098950B4}"/>
          </ac:spMkLst>
        </pc:spChg>
        <pc:spChg chg="add mod">
          <ac:chgData name="Vincent Davy Zoonekynd" userId="9b657ceb-2c2e-465a-9d3d-eec3e4197458" providerId="ADAL" clId="{14AF925B-3545-4872-8C03-3640B643C097}" dt="2024-04-26T14:22:41.039" v="2772" actId="20577"/>
          <ac:spMkLst>
            <pc:docMk/>
            <pc:sldMk cId="2010485669" sldId="6083"/>
            <ac:spMk id="4" creationId="{927833A6-AF32-4658-5B7C-20CEE6DB9F22}"/>
          </ac:spMkLst>
        </pc:spChg>
        <pc:picChg chg="add mod">
          <ac:chgData name="Vincent Davy Zoonekynd" userId="9b657ceb-2c2e-465a-9d3d-eec3e4197458" providerId="ADAL" clId="{14AF925B-3545-4872-8C03-3640B643C097}" dt="2024-04-26T14:21:04.523" v="2763" actId="14100"/>
          <ac:picMkLst>
            <pc:docMk/>
            <pc:sldMk cId="2010485669" sldId="6083"/>
            <ac:picMk id="3074" creationId="{346A6DE2-AA49-2F6B-B8E3-A1DB69930A8B}"/>
          </ac:picMkLst>
        </pc:picChg>
        <pc:picChg chg="add del mod">
          <ac:chgData name="Vincent Davy Zoonekynd" userId="9b657ceb-2c2e-465a-9d3d-eec3e4197458" providerId="ADAL" clId="{14AF925B-3545-4872-8C03-3640B643C097}" dt="2024-04-29T10:34:38.167" v="3286" actId="478"/>
          <ac:picMkLst>
            <pc:docMk/>
            <pc:sldMk cId="2010485669" sldId="6083"/>
            <ac:picMk id="3076" creationId="{E0AB0BD0-63ED-372B-83C7-2ABAC8B6B06C}"/>
          </ac:picMkLst>
        </pc:picChg>
        <pc:picChg chg="add mod">
          <ac:chgData name="Vincent Davy Zoonekynd" userId="9b657ceb-2c2e-465a-9d3d-eec3e4197458" providerId="ADAL" clId="{14AF925B-3545-4872-8C03-3640B643C097}" dt="2024-04-29T10:39:40.468" v="3313" actId="1035"/>
          <ac:picMkLst>
            <pc:docMk/>
            <pc:sldMk cId="2010485669" sldId="6083"/>
            <ac:picMk id="3078" creationId="{02855532-D85A-C7DF-9AE1-F60A93733AB3}"/>
          </ac:picMkLst>
        </pc:picChg>
        <pc:cxnChg chg="add mod">
          <ac:chgData name="Vincent Davy Zoonekynd" userId="9b657ceb-2c2e-465a-9d3d-eec3e4197458" providerId="ADAL" clId="{14AF925B-3545-4872-8C03-3640B643C097}" dt="2024-04-29T13:57:56.492" v="3984"/>
          <ac:cxnSpMkLst>
            <pc:docMk/>
            <pc:sldMk cId="2010485669" sldId="6083"/>
            <ac:cxnSpMk id="5" creationId="{09EB403A-C860-4FC5-8EFF-38C6C6C0E5CE}"/>
          </ac:cxnSpMkLst>
        </pc:cxnChg>
      </pc:sldChg>
      <pc:sldChg chg="addSp delSp modSp new mod">
        <pc:chgData name="Vincent Davy Zoonekynd" userId="9b657ceb-2c2e-465a-9d3d-eec3e4197458" providerId="ADAL" clId="{14AF925B-3545-4872-8C03-3640B643C097}" dt="2024-04-29T13:57:58.512" v="3986"/>
        <pc:sldMkLst>
          <pc:docMk/>
          <pc:sldMk cId="373453042" sldId="6084"/>
        </pc:sldMkLst>
        <pc:spChg chg="mod">
          <ac:chgData name="Vincent Davy Zoonekynd" userId="9b657ceb-2c2e-465a-9d3d-eec3e4197458" providerId="ADAL" clId="{14AF925B-3545-4872-8C03-3640B643C097}" dt="2024-04-26T14:03:31.179" v="2340" actId="20577"/>
          <ac:spMkLst>
            <pc:docMk/>
            <pc:sldMk cId="373453042" sldId="6084"/>
            <ac:spMk id="2" creationId="{CDF22FCC-E764-5977-CA5B-CECD511196C6}"/>
          </ac:spMkLst>
        </pc:spChg>
        <pc:spChg chg="del">
          <ac:chgData name="Vincent Davy Zoonekynd" userId="9b657ceb-2c2e-465a-9d3d-eec3e4197458" providerId="ADAL" clId="{14AF925B-3545-4872-8C03-3640B643C097}" dt="2024-04-26T14:08:54.472" v="2401" actId="478"/>
          <ac:spMkLst>
            <pc:docMk/>
            <pc:sldMk cId="373453042" sldId="6084"/>
            <ac:spMk id="3" creationId="{A93D2947-8778-6AB4-3AFE-280210A97725}"/>
          </ac:spMkLst>
        </pc:spChg>
        <pc:spChg chg="add mod">
          <ac:chgData name="Vincent Davy Zoonekynd" userId="9b657ceb-2c2e-465a-9d3d-eec3e4197458" providerId="ADAL" clId="{14AF925B-3545-4872-8C03-3640B643C097}" dt="2024-04-26T14:33:31.070" v="2839" actId="20577"/>
          <ac:spMkLst>
            <pc:docMk/>
            <pc:sldMk cId="373453042" sldId="6084"/>
            <ac:spMk id="4" creationId="{4DA94F86-86F0-7C64-8D7B-B9EDC8869AF3}"/>
          </ac:spMkLst>
        </pc:spChg>
        <pc:picChg chg="add mod">
          <ac:chgData name="Vincent Davy Zoonekynd" userId="9b657ceb-2c2e-465a-9d3d-eec3e4197458" providerId="ADAL" clId="{14AF925B-3545-4872-8C03-3640B643C097}" dt="2024-04-26T14:21:25.536" v="2765" actId="14100"/>
          <ac:picMkLst>
            <pc:docMk/>
            <pc:sldMk cId="373453042" sldId="6084"/>
            <ac:picMk id="5122" creationId="{0D1082AD-4D96-EA9A-43F2-C2DC45D918D8}"/>
          </ac:picMkLst>
        </pc:picChg>
        <pc:picChg chg="add del mod">
          <ac:chgData name="Vincent Davy Zoonekynd" userId="9b657ceb-2c2e-465a-9d3d-eec3e4197458" providerId="ADAL" clId="{14AF925B-3545-4872-8C03-3640B643C097}" dt="2024-04-29T10:33:54.884" v="3283" actId="478"/>
          <ac:picMkLst>
            <pc:docMk/>
            <pc:sldMk cId="373453042" sldId="6084"/>
            <ac:picMk id="5124" creationId="{678BC3FF-0734-ADCE-7B14-BDB6729EE5FD}"/>
          </ac:picMkLst>
        </pc:picChg>
        <pc:picChg chg="add mod">
          <ac:chgData name="Vincent Davy Zoonekynd" userId="9b657ceb-2c2e-465a-9d3d-eec3e4197458" providerId="ADAL" clId="{14AF925B-3545-4872-8C03-3640B643C097}" dt="2024-04-29T10:33:59.173" v="3285" actId="1076"/>
          <ac:picMkLst>
            <pc:docMk/>
            <pc:sldMk cId="373453042" sldId="6084"/>
            <ac:picMk id="5126" creationId="{5B2F9D45-C6DF-77C0-3FC1-3B17F7E4CFBE}"/>
          </ac:picMkLst>
        </pc:picChg>
        <pc:cxnChg chg="add mod">
          <ac:chgData name="Vincent Davy Zoonekynd" userId="9b657ceb-2c2e-465a-9d3d-eec3e4197458" providerId="ADAL" clId="{14AF925B-3545-4872-8C03-3640B643C097}" dt="2024-04-29T13:57:58.512" v="3986"/>
          <ac:cxnSpMkLst>
            <pc:docMk/>
            <pc:sldMk cId="373453042" sldId="6084"/>
            <ac:cxnSpMk id="5" creationId="{E551730D-F909-E5EE-9C94-EB0A4A3DE82D}"/>
          </ac:cxnSpMkLst>
        </pc:cxnChg>
      </pc:sldChg>
      <pc:sldChg chg="addSp delSp modSp new mod ord">
        <pc:chgData name="Vincent Davy Zoonekynd" userId="9b657ceb-2c2e-465a-9d3d-eec3e4197458" providerId="ADAL" clId="{14AF925B-3545-4872-8C03-3640B643C097}" dt="2024-04-29T13:57:59.560" v="3987"/>
        <pc:sldMkLst>
          <pc:docMk/>
          <pc:sldMk cId="1497995419" sldId="6085"/>
        </pc:sldMkLst>
        <pc:spChg chg="mod">
          <ac:chgData name="Vincent Davy Zoonekynd" userId="9b657ceb-2c2e-465a-9d3d-eec3e4197458" providerId="ADAL" clId="{14AF925B-3545-4872-8C03-3640B643C097}" dt="2024-04-26T14:03:40.239" v="2349" actId="20577"/>
          <ac:spMkLst>
            <pc:docMk/>
            <pc:sldMk cId="1497995419" sldId="6085"/>
            <ac:spMk id="2" creationId="{E24E7CE0-6D7E-CBFC-757B-9AAF2D135F9E}"/>
          </ac:spMkLst>
        </pc:spChg>
        <pc:spChg chg="del">
          <ac:chgData name="Vincent Davy Zoonekynd" userId="9b657ceb-2c2e-465a-9d3d-eec3e4197458" providerId="ADAL" clId="{14AF925B-3545-4872-8C03-3640B643C097}" dt="2024-04-26T14:10:14.939" v="2406" actId="478"/>
          <ac:spMkLst>
            <pc:docMk/>
            <pc:sldMk cId="1497995419" sldId="6085"/>
            <ac:spMk id="3" creationId="{6D2FE7DF-7914-8023-98A4-318FDBB5FFC9}"/>
          </ac:spMkLst>
        </pc:spChg>
        <pc:spChg chg="add mod">
          <ac:chgData name="Vincent Davy Zoonekynd" userId="9b657ceb-2c2e-465a-9d3d-eec3e4197458" providerId="ADAL" clId="{14AF925B-3545-4872-8C03-3640B643C097}" dt="2024-04-26T14:35:21.773" v="2850" actId="6549"/>
          <ac:spMkLst>
            <pc:docMk/>
            <pc:sldMk cId="1497995419" sldId="6085"/>
            <ac:spMk id="4" creationId="{EA738C19-3815-3FC8-06DE-158A7A7F1CFB}"/>
          </ac:spMkLst>
        </pc:spChg>
        <pc:picChg chg="add mod">
          <ac:chgData name="Vincent Davy Zoonekynd" userId="9b657ceb-2c2e-465a-9d3d-eec3e4197458" providerId="ADAL" clId="{14AF925B-3545-4872-8C03-3640B643C097}" dt="2024-04-26T14:21:36.398" v="2766" actId="14100"/>
          <ac:picMkLst>
            <pc:docMk/>
            <pc:sldMk cId="1497995419" sldId="6085"/>
            <ac:picMk id="6146" creationId="{89DDFE64-2580-DE84-7B8F-5D6F21FA7FB1}"/>
          </ac:picMkLst>
        </pc:picChg>
        <pc:picChg chg="add del mod">
          <ac:chgData name="Vincent Davy Zoonekynd" userId="9b657ceb-2c2e-465a-9d3d-eec3e4197458" providerId="ADAL" clId="{14AF925B-3545-4872-8C03-3640B643C097}" dt="2024-04-29T10:33:18.774" v="3280" actId="478"/>
          <ac:picMkLst>
            <pc:docMk/>
            <pc:sldMk cId="1497995419" sldId="6085"/>
            <ac:picMk id="6148" creationId="{7E5E7CBF-8B9A-E30B-535E-7D951D5A2575}"/>
          </ac:picMkLst>
        </pc:picChg>
        <pc:picChg chg="add del mod">
          <ac:chgData name="Vincent Davy Zoonekynd" userId="9b657ceb-2c2e-465a-9d3d-eec3e4197458" providerId="ADAL" clId="{14AF925B-3545-4872-8C03-3640B643C097}" dt="2024-04-29T12:51:20.461" v="3587" actId="478"/>
          <ac:picMkLst>
            <pc:docMk/>
            <pc:sldMk cId="1497995419" sldId="6085"/>
            <ac:picMk id="6150" creationId="{7E93A119-9F99-538B-9D94-B9B4C4F8443F}"/>
          </ac:picMkLst>
        </pc:picChg>
        <pc:picChg chg="add mod">
          <ac:chgData name="Vincent Davy Zoonekynd" userId="9b657ceb-2c2e-465a-9d3d-eec3e4197458" providerId="ADAL" clId="{14AF925B-3545-4872-8C03-3640B643C097}" dt="2024-04-29T12:51:30.628" v="3589" actId="1076"/>
          <ac:picMkLst>
            <pc:docMk/>
            <pc:sldMk cId="1497995419" sldId="6085"/>
            <ac:picMk id="6152" creationId="{6FFE103B-16B3-FE36-522C-827CB72582E4}"/>
          </ac:picMkLst>
        </pc:picChg>
        <pc:cxnChg chg="add mod">
          <ac:chgData name="Vincent Davy Zoonekynd" userId="9b657ceb-2c2e-465a-9d3d-eec3e4197458" providerId="ADAL" clId="{14AF925B-3545-4872-8C03-3640B643C097}" dt="2024-04-29T13:57:59.560" v="3987"/>
          <ac:cxnSpMkLst>
            <pc:docMk/>
            <pc:sldMk cId="1497995419" sldId="6085"/>
            <ac:cxnSpMk id="5" creationId="{7AA5C424-D785-85BD-097C-CA6B8E2B458A}"/>
          </ac:cxnSpMkLst>
        </pc:cxnChg>
      </pc:sldChg>
      <pc:sldChg chg="modSp new mod">
        <pc:chgData name="Vincent Davy Zoonekynd" userId="9b657ceb-2c2e-465a-9d3d-eec3e4197458" providerId="ADAL" clId="{14AF925B-3545-4872-8C03-3640B643C097}" dt="2024-04-26T14:11:45.980" v="2585" actId="2711"/>
        <pc:sldMkLst>
          <pc:docMk/>
          <pc:sldMk cId="1897478094" sldId="6086"/>
        </pc:sldMkLst>
        <pc:spChg chg="mod">
          <ac:chgData name="Vincent Davy Zoonekynd" userId="9b657ceb-2c2e-465a-9d3d-eec3e4197458" providerId="ADAL" clId="{14AF925B-3545-4872-8C03-3640B643C097}" dt="2024-04-26T14:03:47.573" v="2364" actId="20577"/>
          <ac:spMkLst>
            <pc:docMk/>
            <pc:sldMk cId="1897478094" sldId="6086"/>
            <ac:spMk id="2" creationId="{539C5FCB-7795-2AC6-1AB0-FD706D141BDB}"/>
          </ac:spMkLst>
        </pc:spChg>
        <pc:spChg chg="mod">
          <ac:chgData name="Vincent Davy Zoonekynd" userId="9b657ceb-2c2e-465a-9d3d-eec3e4197458" providerId="ADAL" clId="{14AF925B-3545-4872-8C03-3640B643C097}" dt="2024-04-26T14:11:45.980" v="2585" actId="2711"/>
          <ac:spMkLst>
            <pc:docMk/>
            <pc:sldMk cId="1897478094" sldId="6086"/>
            <ac:spMk id="3" creationId="{48860489-33AC-F932-9E4C-F769EDD620AB}"/>
          </ac:spMkLst>
        </pc:spChg>
      </pc:sldChg>
      <pc:sldChg chg="modSp new mod">
        <pc:chgData name="Vincent Davy Zoonekynd" userId="9b657ceb-2c2e-465a-9d3d-eec3e4197458" providerId="ADAL" clId="{14AF925B-3545-4872-8C03-3640B643C097}" dt="2024-04-26T14:13:11.039" v="2672" actId="20577"/>
        <pc:sldMkLst>
          <pc:docMk/>
          <pc:sldMk cId="2671612928" sldId="6087"/>
        </pc:sldMkLst>
        <pc:spChg chg="mod">
          <ac:chgData name="Vincent Davy Zoonekynd" userId="9b657ceb-2c2e-465a-9d3d-eec3e4197458" providerId="ADAL" clId="{14AF925B-3545-4872-8C03-3640B643C097}" dt="2024-04-26T14:03:55.607" v="2382" actId="20577"/>
          <ac:spMkLst>
            <pc:docMk/>
            <pc:sldMk cId="2671612928" sldId="6087"/>
            <ac:spMk id="2" creationId="{D0C59F78-69DF-4921-34A9-50C20829CC73}"/>
          </ac:spMkLst>
        </pc:spChg>
        <pc:spChg chg="mod">
          <ac:chgData name="Vincent Davy Zoonekynd" userId="9b657ceb-2c2e-465a-9d3d-eec3e4197458" providerId="ADAL" clId="{14AF925B-3545-4872-8C03-3640B643C097}" dt="2024-04-26T14:13:11.039" v="2672" actId="20577"/>
          <ac:spMkLst>
            <pc:docMk/>
            <pc:sldMk cId="2671612928" sldId="6087"/>
            <ac:spMk id="3" creationId="{704AF5B1-BF25-8A01-E750-C21155F702D1}"/>
          </ac:spMkLst>
        </pc:spChg>
      </pc:sldChg>
      <pc:sldChg chg="new del">
        <pc:chgData name="Vincent Davy Zoonekynd" userId="9b657ceb-2c2e-465a-9d3d-eec3e4197458" providerId="ADAL" clId="{14AF925B-3545-4872-8C03-3640B643C097}" dt="2024-04-26T14:07:05.339" v="2392" actId="47"/>
        <pc:sldMkLst>
          <pc:docMk/>
          <pc:sldMk cId="1979593164" sldId="6088"/>
        </pc:sldMkLst>
      </pc:sldChg>
      <pc:sldChg chg="new del">
        <pc:chgData name="Vincent Davy Zoonekynd" userId="9b657ceb-2c2e-465a-9d3d-eec3e4197458" providerId="ADAL" clId="{14AF925B-3545-4872-8C03-3640B643C097}" dt="2024-04-26T14:07:05.339" v="2392" actId="47"/>
        <pc:sldMkLst>
          <pc:docMk/>
          <pc:sldMk cId="2989666780" sldId="6089"/>
        </pc:sldMkLst>
      </pc:sldChg>
      <pc:sldChg chg="addSp delSp modSp add mod">
        <pc:chgData name="Vincent Davy Zoonekynd" userId="9b657ceb-2c2e-465a-9d3d-eec3e4197458" providerId="ADAL" clId="{14AF925B-3545-4872-8C03-3640B643C097}" dt="2024-04-29T13:57:55.476" v="3983"/>
        <pc:sldMkLst>
          <pc:docMk/>
          <pc:sldMk cId="17535941" sldId="6090"/>
        </pc:sldMkLst>
        <pc:spChg chg="add mod">
          <ac:chgData name="Vincent Davy Zoonekynd" userId="9b657ceb-2c2e-465a-9d3d-eec3e4197458" providerId="ADAL" clId="{14AF925B-3545-4872-8C03-3640B643C097}" dt="2024-04-26T14:53:52.372" v="2965" actId="1076"/>
          <ac:spMkLst>
            <pc:docMk/>
            <pc:sldMk cId="17535941" sldId="6090"/>
            <ac:spMk id="3" creationId="{F34EAFEA-78A2-FF5D-F6E0-F59B1484FDEC}"/>
          </ac:spMkLst>
        </pc:spChg>
        <pc:picChg chg="del">
          <ac:chgData name="Vincent Davy Zoonekynd" userId="9b657ceb-2c2e-465a-9d3d-eec3e4197458" providerId="ADAL" clId="{14AF925B-3545-4872-8C03-3640B643C097}" dt="2024-04-26T14:06:13.104" v="2389" actId="478"/>
          <ac:picMkLst>
            <pc:docMk/>
            <pc:sldMk cId="17535941" sldId="6090"/>
            <ac:picMk id="1026" creationId="{862098AE-B412-392E-C504-C58AF5CF770D}"/>
          </ac:picMkLst>
        </pc:picChg>
        <pc:picChg chg="add mod">
          <ac:chgData name="Vincent Davy Zoonekynd" userId="9b657ceb-2c2e-465a-9d3d-eec3e4197458" providerId="ADAL" clId="{14AF925B-3545-4872-8C03-3640B643C097}" dt="2024-04-26T14:19:18.127" v="2739" actId="14100"/>
          <ac:picMkLst>
            <pc:docMk/>
            <pc:sldMk cId="17535941" sldId="6090"/>
            <ac:picMk id="2050" creationId="{36B2D52B-063C-7A05-7A4C-29D10C68A07C}"/>
          </ac:picMkLst>
        </pc:picChg>
        <pc:picChg chg="add mod">
          <ac:chgData name="Vincent Davy Zoonekynd" userId="9b657ceb-2c2e-465a-9d3d-eec3e4197458" providerId="ADAL" clId="{14AF925B-3545-4872-8C03-3640B643C097}" dt="2024-04-26T14:53:52.372" v="2965" actId="1076"/>
          <ac:picMkLst>
            <pc:docMk/>
            <pc:sldMk cId="17535941" sldId="6090"/>
            <ac:picMk id="2052" creationId="{02487F25-DB77-3B06-B697-6CC6279A39A4}"/>
          </ac:picMkLst>
        </pc:picChg>
        <pc:picChg chg="add del mod">
          <ac:chgData name="Vincent Davy Zoonekynd" userId="9b657ceb-2c2e-465a-9d3d-eec3e4197458" providerId="ADAL" clId="{14AF925B-3545-4872-8C03-3640B643C097}" dt="2024-04-29T10:35:20.294" v="3294" actId="478"/>
          <ac:picMkLst>
            <pc:docMk/>
            <pc:sldMk cId="17535941" sldId="6090"/>
            <ac:picMk id="2054" creationId="{0F6B5EF5-8F3B-3296-DDED-F3EE9BE8019D}"/>
          </ac:picMkLst>
        </pc:picChg>
        <pc:picChg chg="add mod">
          <ac:chgData name="Vincent Davy Zoonekynd" userId="9b657ceb-2c2e-465a-9d3d-eec3e4197458" providerId="ADAL" clId="{14AF925B-3545-4872-8C03-3640B643C097}" dt="2024-04-29T10:35:35.677" v="3296" actId="1076"/>
          <ac:picMkLst>
            <pc:docMk/>
            <pc:sldMk cId="17535941" sldId="6090"/>
            <ac:picMk id="2056" creationId="{24729E5F-4D03-F1DF-E136-A0911E6EF988}"/>
          </ac:picMkLst>
        </pc:picChg>
        <pc:cxnChg chg="add mod">
          <ac:chgData name="Vincent Davy Zoonekynd" userId="9b657ceb-2c2e-465a-9d3d-eec3e4197458" providerId="ADAL" clId="{14AF925B-3545-4872-8C03-3640B643C097}" dt="2024-04-29T13:57:55.476" v="3983"/>
          <ac:cxnSpMkLst>
            <pc:docMk/>
            <pc:sldMk cId="17535941" sldId="6090"/>
            <ac:cxnSpMk id="4" creationId="{42187123-A80E-8D1D-C690-69E2B8B949BC}"/>
          </ac:cxnSpMkLst>
        </pc:cxnChg>
      </pc:sldChg>
      <pc:sldChg chg="addSp delSp modSp add mod ord">
        <pc:chgData name="Vincent Davy Zoonekynd" userId="9b657ceb-2c2e-465a-9d3d-eec3e4197458" providerId="ADAL" clId="{14AF925B-3545-4872-8C03-3640B643C097}" dt="2024-04-29T13:58:00.681" v="3988"/>
        <pc:sldMkLst>
          <pc:docMk/>
          <pc:sldMk cId="1081646028" sldId="6091"/>
        </pc:sldMkLst>
        <pc:spChg chg="mod">
          <ac:chgData name="Vincent Davy Zoonekynd" userId="9b657ceb-2c2e-465a-9d3d-eec3e4197458" providerId="ADAL" clId="{14AF925B-3545-4872-8C03-3640B643C097}" dt="2024-04-26T15:08:06.594" v="3004" actId="20577"/>
          <ac:spMkLst>
            <pc:docMk/>
            <pc:sldMk cId="1081646028" sldId="6091"/>
            <ac:spMk id="2" creationId="{681E3781-13A7-8066-0A7F-CC8A5108C1B9}"/>
          </ac:spMkLst>
        </pc:spChg>
        <pc:spChg chg="add del mod ord">
          <ac:chgData name="Vincent Davy Zoonekynd" userId="9b657ceb-2c2e-465a-9d3d-eec3e4197458" providerId="ADAL" clId="{14AF925B-3545-4872-8C03-3640B643C097}" dt="2024-04-26T15:07:58.999" v="2988" actId="167"/>
          <ac:spMkLst>
            <pc:docMk/>
            <pc:sldMk cId="1081646028" sldId="6091"/>
            <ac:spMk id="3" creationId="{FEEA554F-B3E7-E1E5-4F58-9F1A4CCB2E6C}"/>
          </ac:spMkLst>
        </pc:spChg>
        <pc:picChg chg="add mod">
          <ac:chgData name="Vincent Davy Zoonekynd" userId="9b657ceb-2c2e-465a-9d3d-eec3e4197458" providerId="ADAL" clId="{14AF925B-3545-4872-8C03-3640B643C097}" dt="2024-04-29T10:36:07.434" v="3298"/>
          <ac:picMkLst>
            <pc:docMk/>
            <pc:sldMk cId="1081646028" sldId="6091"/>
            <ac:picMk id="4" creationId="{2EFADA53-801C-4A3D-4B03-DEE583673DD3}"/>
          </ac:picMkLst>
        </pc:picChg>
        <pc:picChg chg="del">
          <ac:chgData name="Vincent Davy Zoonekynd" userId="9b657ceb-2c2e-465a-9d3d-eec3e4197458" providerId="ADAL" clId="{14AF925B-3545-4872-8C03-3640B643C097}" dt="2024-04-26T14:08:08.567" v="2398" actId="478"/>
          <ac:picMkLst>
            <pc:docMk/>
            <pc:sldMk cId="1081646028" sldId="6091"/>
            <ac:picMk id="3074" creationId="{346A6DE2-AA49-2F6B-B8E3-A1DB69930A8B}"/>
          </ac:picMkLst>
        </pc:picChg>
        <pc:picChg chg="add mod">
          <ac:chgData name="Vincent Davy Zoonekynd" userId="9b657ceb-2c2e-465a-9d3d-eec3e4197458" providerId="ADAL" clId="{14AF925B-3545-4872-8C03-3640B643C097}" dt="2024-04-26T14:21:11.656" v="2764" actId="14100"/>
          <ac:picMkLst>
            <pc:docMk/>
            <pc:sldMk cId="1081646028" sldId="6091"/>
            <ac:picMk id="4098" creationId="{7678A722-1B66-F418-54F2-A514914827C0}"/>
          </ac:picMkLst>
        </pc:picChg>
        <pc:picChg chg="add del mod">
          <ac:chgData name="Vincent Davy Zoonekynd" userId="9b657ceb-2c2e-465a-9d3d-eec3e4197458" providerId="ADAL" clId="{14AF925B-3545-4872-8C03-3640B643C097}" dt="2024-04-26T14:45:08.076" v="2951" actId="1076"/>
          <ac:picMkLst>
            <pc:docMk/>
            <pc:sldMk cId="1081646028" sldId="6091"/>
            <ac:picMk id="4100" creationId="{A5BE819A-1C04-01E7-D094-E31C6CAEAF59}"/>
          </ac:picMkLst>
        </pc:picChg>
        <pc:picChg chg="add">
          <ac:chgData name="Vincent Davy Zoonekynd" userId="9b657ceb-2c2e-465a-9d3d-eec3e4197458" providerId="ADAL" clId="{14AF925B-3545-4872-8C03-3640B643C097}" dt="2024-04-26T14:45:02.814" v="2948"/>
          <ac:picMkLst>
            <pc:docMk/>
            <pc:sldMk cId="1081646028" sldId="6091"/>
            <ac:picMk id="4102" creationId="{ED52A6E4-6096-A4E8-AFEB-14F023F69938}"/>
          </ac:picMkLst>
        </pc:picChg>
        <pc:picChg chg="add del mod">
          <ac:chgData name="Vincent Davy Zoonekynd" userId="9b657ceb-2c2e-465a-9d3d-eec3e4197458" providerId="ADAL" clId="{14AF925B-3545-4872-8C03-3640B643C097}" dt="2024-04-29T10:36:02.873" v="3297" actId="478"/>
          <ac:picMkLst>
            <pc:docMk/>
            <pc:sldMk cId="1081646028" sldId="6091"/>
            <ac:picMk id="4104" creationId="{6843FF30-AA18-4CDF-54BF-8CAEE3A7B118}"/>
          </ac:picMkLst>
        </pc:picChg>
        <pc:cxnChg chg="add mod">
          <ac:chgData name="Vincent Davy Zoonekynd" userId="9b657ceb-2c2e-465a-9d3d-eec3e4197458" providerId="ADAL" clId="{14AF925B-3545-4872-8C03-3640B643C097}" dt="2024-04-29T13:58:00.681" v="3988"/>
          <ac:cxnSpMkLst>
            <pc:docMk/>
            <pc:sldMk cId="1081646028" sldId="6091"/>
            <ac:cxnSpMk id="5" creationId="{DEBB4110-EF09-A6E3-456A-7E9F4903CAFA}"/>
          </ac:cxnSpMkLst>
        </pc:cxnChg>
      </pc:sldChg>
      <pc:sldChg chg="addSp delSp modSp add mod ord">
        <pc:chgData name="Vincent Davy Zoonekynd" userId="9b657ceb-2c2e-465a-9d3d-eec3e4197458" providerId="ADAL" clId="{14AF925B-3545-4872-8C03-3640B643C097}" dt="2024-04-29T13:58:01.943" v="3989"/>
        <pc:sldMkLst>
          <pc:docMk/>
          <pc:sldMk cId="3376965534" sldId="6092"/>
        </pc:sldMkLst>
        <pc:spChg chg="mod">
          <ac:chgData name="Vincent Davy Zoonekynd" userId="9b657ceb-2c2e-465a-9d3d-eec3e4197458" providerId="ADAL" clId="{14AF925B-3545-4872-8C03-3640B643C097}" dt="2024-04-26T15:08:26.295" v="3020" actId="20577"/>
          <ac:spMkLst>
            <pc:docMk/>
            <pc:sldMk cId="3376965534" sldId="6092"/>
            <ac:spMk id="2" creationId="{681E3781-13A7-8066-0A7F-CC8A5108C1B9}"/>
          </ac:spMkLst>
        </pc:spChg>
        <pc:spChg chg="mod ord">
          <ac:chgData name="Vincent Davy Zoonekynd" userId="9b657ceb-2c2e-465a-9d3d-eec3e4197458" providerId="ADAL" clId="{14AF925B-3545-4872-8C03-3640B643C097}" dt="2024-04-29T10:36:19.764" v="3306" actId="6549"/>
          <ac:spMkLst>
            <pc:docMk/>
            <pc:sldMk cId="3376965534" sldId="6092"/>
            <ac:spMk id="3" creationId="{FEEA554F-B3E7-E1E5-4F58-9F1A4CCB2E6C}"/>
          </ac:spMkLst>
        </pc:spChg>
        <pc:picChg chg="add del mod">
          <ac:chgData name="Vincent Davy Zoonekynd" userId="9b657ceb-2c2e-465a-9d3d-eec3e4197458" providerId="ADAL" clId="{14AF925B-3545-4872-8C03-3640B643C097}" dt="2024-04-29T10:30:50.263" v="3275" actId="478"/>
          <ac:picMkLst>
            <pc:docMk/>
            <pc:sldMk cId="3376965534" sldId="6092"/>
            <ac:picMk id="4" creationId="{72AB44AB-5328-6A40-C86E-86BFF0489F3F}"/>
          </ac:picMkLst>
        </pc:picChg>
        <pc:picChg chg="mod">
          <ac:chgData name="Vincent Davy Zoonekynd" userId="9b657ceb-2c2e-465a-9d3d-eec3e4197458" providerId="ADAL" clId="{14AF925B-3545-4872-8C03-3640B643C097}" dt="2024-04-29T10:31:09.832" v="3279" actId="167"/>
          <ac:picMkLst>
            <pc:docMk/>
            <pc:sldMk cId="3376965534" sldId="6092"/>
            <ac:picMk id="4098" creationId="{7678A722-1B66-F418-54F2-A514914827C0}"/>
          </ac:picMkLst>
        </pc:picChg>
        <pc:picChg chg="add mod">
          <ac:chgData name="Vincent Davy Zoonekynd" userId="9b657ceb-2c2e-465a-9d3d-eec3e4197458" providerId="ADAL" clId="{14AF925B-3545-4872-8C03-3640B643C097}" dt="2024-04-29T10:31:00.163" v="3278" actId="167"/>
          <ac:picMkLst>
            <pc:docMk/>
            <pc:sldMk cId="3376965534" sldId="6092"/>
            <ac:picMk id="7170" creationId="{9A8EEBD9-0CBB-6BBD-A6FE-A645C14F89BA}"/>
          </ac:picMkLst>
        </pc:picChg>
        <pc:cxnChg chg="add mod">
          <ac:chgData name="Vincent Davy Zoonekynd" userId="9b657ceb-2c2e-465a-9d3d-eec3e4197458" providerId="ADAL" clId="{14AF925B-3545-4872-8C03-3640B643C097}" dt="2024-04-29T13:58:01.943" v="3989"/>
          <ac:cxnSpMkLst>
            <pc:docMk/>
            <pc:sldMk cId="3376965534" sldId="6092"/>
            <ac:cxnSpMk id="5" creationId="{DDFF4CFF-CF69-CC6A-6F05-21675EFDE809}"/>
          </ac:cxnSpMkLst>
        </pc:cxnChg>
      </pc:sldChg>
      <pc:sldChg chg="addSp delSp modSp add mod">
        <pc:chgData name="Vincent Davy Zoonekynd" userId="9b657ceb-2c2e-465a-9d3d-eec3e4197458" providerId="ADAL" clId="{14AF925B-3545-4872-8C03-3640B643C097}" dt="2024-05-01T06:01:30.453" v="5591" actId="20577"/>
        <pc:sldMkLst>
          <pc:docMk/>
          <pc:sldMk cId="2792803839" sldId="6093"/>
        </pc:sldMkLst>
        <pc:spChg chg="del">
          <ac:chgData name="Vincent Davy Zoonekynd" userId="9b657ceb-2c2e-465a-9d3d-eec3e4197458" providerId="ADAL" clId="{14AF925B-3545-4872-8C03-3640B643C097}" dt="2024-04-26T15:03:12.849" v="2973" actId="478"/>
          <ac:spMkLst>
            <pc:docMk/>
            <pc:sldMk cId="2792803839" sldId="6093"/>
            <ac:spMk id="3" creationId="{48860489-33AC-F932-9E4C-F769EDD620AB}"/>
          </ac:spMkLst>
        </pc:spChg>
        <pc:spChg chg="add del mod">
          <ac:chgData name="Vincent Davy Zoonekynd" userId="9b657ceb-2c2e-465a-9d3d-eec3e4197458" providerId="ADAL" clId="{14AF925B-3545-4872-8C03-3640B643C097}" dt="2024-04-26T15:03:23.622" v="2974" actId="478"/>
          <ac:spMkLst>
            <pc:docMk/>
            <pc:sldMk cId="2792803839" sldId="6093"/>
            <ac:spMk id="5" creationId="{EC19B83E-D4FF-5B4E-BEEF-785AA7668BE7}"/>
          </ac:spMkLst>
        </pc:spChg>
        <pc:spChg chg="add mod">
          <ac:chgData name="Vincent Davy Zoonekynd" userId="9b657ceb-2c2e-465a-9d3d-eec3e4197458" providerId="ADAL" clId="{14AF925B-3545-4872-8C03-3640B643C097}" dt="2024-05-01T06:01:30.453" v="5591" actId="20577"/>
          <ac:spMkLst>
            <pc:docMk/>
            <pc:sldMk cId="2792803839" sldId="6093"/>
            <ac:spMk id="6" creationId="{55D1711D-D6F8-8D59-94E8-3697F4256F00}"/>
          </ac:spMkLst>
        </pc:spChg>
      </pc:sldChg>
      <pc:sldChg chg="addSp delSp modSp new mod">
        <pc:chgData name="Vincent Davy Zoonekynd" userId="9b657ceb-2c2e-465a-9d3d-eec3e4197458" providerId="ADAL" clId="{14AF925B-3545-4872-8C03-3640B643C097}" dt="2024-05-01T10:14:42.121" v="5744" actId="167"/>
        <pc:sldMkLst>
          <pc:docMk/>
          <pc:sldMk cId="30426520" sldId="6094"/>
        </pc:sldMkLst>
        <pc:spChg chg="mod">
          <ac:chgData name="Vincent Davy Zoonekynd" userId="9b657ceb-2c2e-465a-9d3d-eec3e4197458" providerId="ADAL" clId="{14AF925B-3545-4872-8C03-3640B643C097}" dt="2024-04-26T15:09:28.052" v="3029" actId="20577"/>
          <ac:spMkLst>
            <pc:docMk/>
            <pc:sldMk cId="30426520" sldId="6094"/>
            <ac:spMk id="2" creationId="{ED5A6DAB-82FB-1382-70F5-A9C342501AB8}"/>
          </ac:spMkLst>
        </pc:spChg>
        <pc:spChg chg="del mod">
          <ac:chgData name="Vincent Davy Zoonekynd" userId="9b657ceb-2c2e-465a-9d3d-eec3e4197458" providerId="ADAL" clId="{14AF925B-3545-4872-8C03-3640B643C097}" dt="2024-04-29T10:39:15.965" v="3307" actId="478"/>
          <ac:spMkLst>
            <pc:docMk/>
            <pc:sldMk cId="30426520" sldId="6094"/>
            <ac:spMk id="3" creationId="{5BE09F27-C13B-FD91-2AD8-32B8CB882931}"/>
          </ac:spMkLst>
        </pc:spChg>
        <pc:spChg chg="add del mod">
          <ac:chgData name="Vincent Davy Zoonekynd" userId="9b657ceb-2c2e-465a-9d3d-eec3e4197458" providerId="ADAL" clId="{14AF925B-3545-4872-8C03-3640B643C097}" dt="2024-04-29T10:39:22.421" v="3310" actId="478"/>
          <ac:spMkLst>
            <pc:docMk/>
            <pc:sldMk cId="30426520" sldId="6094"/>
            <ac:spMk id="5" creationId="{AF0A015A-8776-B379-F9C5-0F888E8263F3}"/>
          </ac:spMkLst>
        </pc:spChg>
        <pc:spChg chg="add mod">
          <ac:chgData name="Vincent Davy Zoonekynd" userId="9b657ceb-2c2e-465a-9d3d-eec3e4197458" providerId="ADAL" clId="{14AF925B-3545-4872-8C03-3640B643C097}" dt="2024-05-01T06:00:19.739" v="5586" actId="207"/>
          <ac:spMkLst>
            <pc:docMk/>
            <pc:sldMk cId="30426520" sldId="6094"/>
            <ac:spMk id="7" creationId="{CB24A060-1681-0FC9-E562-1A78C82AF109}"/>
          </ac:spMkLst>
        </pc:spChg>
        <pc:picChg chg="add mod">
          <ac:chgData name="Vincent Davy Zoonekynd" userId="9b657ceb-2c2e-465a-9d3d-eec3e4197458" providerId="ADAL" clId="{14AF925B-3545-4872-8C03-3640B643C097}" dt="2024-04-29T10:39:19.979" v="3309" actId="1076"/>
          <ac:picMkLst>
            <pc:docMk/>
            <pc:sldMk cId="30426520" sldId="6094"/>
            <ac:picMk id="13314" creationId="{677077C2-703B-6A8B-8B5B-EB5A04BE435C}"/>
          </ac:picMkLst>
        </pc:picChg>
        <pc:picChg chg="add mod">
          <ac:chgData name="Vincent Davy Zoonekynd" userId="9b657ceb-2c2e-465a-9d3d-eec3e4197458" providerId="ADAL" clId="{14AF925B-3545-4872-8C03-3640B643C097}" dt="2024-05-01T10:14:42.121" v="5744" actId="167"/>
          <ac:picMkLst>
            <pc:docMk/>
            <pc:sldMk cId="30426520" sldId="6094"/>
            <ac:picMk id="13316" creationId="{528D5D3D-6284-CEAF-C44B-D7A328D6F361}"/>
          </ac:picMkLst>
        </pc:picChg>
        <pc:cxnChg chg="add mod">
          <ac:chgData name="Vincent Davy Zoonekynd" userId="9b657ceb-2c2e-465a-9d3d-eec3e4197458" providerId="ADAL" clId="{14AF925B-3545-4872-8C03-3640B643C097}" dt="2024-04-29T13:57:57.445" v="3985"/>
          <ac:cxnSpMkLst>
            <pc:docMk/>
            <pc:sldMk cId="30426520" sldId="6094"/>
            <ac:cxnSpMk id="6" creationId="{AA90E84F-D3E3-A69A-AB70-0743856ED39C}"/>
          </ac:cxnSpMkLst>
        </pc:cxnChg>
      </pc:sldChg>
      <pc:sldChg chg="addSp delSp modSp add mod">
        <pc:chgData name="Vincent Davy Zoonekynd" userId="9b657ceb-2c2e-465a-9d3d-eec3e4197458" providerId="ADAL" clId="{14AF925B-3545-4872-8C03-3640B643C097}" dt="2024-05-01T06:03:30.895" v="5593" actId="1076"/>
        <pc:sldMkLst>
          <pc:docMk/>
          <pc:sldMk cId="2687501041" sldId="6095"/>
        </pc:sldMkLst>
        <pc:spChg chg="del">
          <ac:chgData name="Vincent Davy Zoonekynd" userId="9b657ceb-2c2e-465a-9d3d-eec3e4197458" providerId="ADAL" clId="{14AF925B-3545-4872-8C03-3640B643C097}" dt="2024-04-26T15:12:07.917" v="3046" actId="478"/>
          <ac:spMkLst>
            <pc:docMk/>
            <pc:sldMk cId="2687501041" sldId="6095"/>
            <ac:spMk id="3" creationId="{704AF5B1-BF25-8A01-E750-C21155F702D1}"/>
          </ac:spMkLst>
        </pc:spChg>
        <pc:spChg chg="add del mod">
          <ac:chgData name="Vincent Davy Zoonekynd" userId="9b657ceb-2c2e-465a-9d3d-eec3e4197458" providerId="ADAL" clId="{14AF925B-3545-4872-8C03-3640B643C097}" dt="2024-04-26T15:12:16.904" v="3047" actId="478"/>
          <ac:spMkLst>
            <pc:docMk/>
            <pc:sldMk cId="2687501041" sldId="6095"/>
            <ac:spMk id="5" creationId="{2B4B62A4-95E5-7144-FE80-1FAB2558629A}"/>
          </ac:spMkLst>
        </pc:spChg>
        <pc:spChg chg="add mod">
          <ac:chgData name="Vincent Davy Zoonekynd" userId="9b657ceb-2c2e-465a-9d3d-eec3e4197458" providerId="ADAL" clId="{14AF925B-3545-4872-8C03-3640B643C097}" dt="2024-04-26T15:24:28.071" v="3071" actId="20577"/>
          <ac:spMkLst>
            <pc:docMk/>
            <pc:sldMk cId="2687501041" sldId="6095"/>
            <ac:spMk id="6" creationId="{3FBED7A7-04F1-BCDE-BF40-8885212EB568}"/>
          </ac:spMkLst>
        </pc:spChg>
        <pc:picChg chg="add del mod">
          <ac:chgData name="Vincent Davy Zoonekynd" userId="9b657ceb-2c2e-465a-9d3d-eec3e4197458" providerId="ADAL" clId="{14AF925B-3545-4872-8C03-3640B643C097}" dt="2024-04-26T15:23:25.122" v="3059" actId="478"/>
          <ac:picMkLst>
            <pc:docMk/>
            <pc:sldMk cId="2687501041" sldId="6095"/>
            <ac:picMk id="8194" creationId="{7EFE53D8-FE98-2E1F-3D97-9B6C99E35937}"/>
          </ac:picMkLst>
        </pc:picChg>
        <pc:picChg chg="add mod">
          <ac:chgData name="Vincent Davy Zoonekynd" userId="9b657ceb-2c2e-465a-9d3d-eec3e4197458" providerId="ADAL" clId="{14AF925B-3545-4872-8C03-3640B643C097}" dt="2024-05-01T06:03:30.895" v="5593" actId="1076"/>
          <ac:picMkLst>
            <pc:docMk/>
            <pc:sldMk cId="2687501041" sldId="6095"/>
            <ac:picMk id="8196" creationId="{98AB628B-5421-40BB-137A-933B2F2E6114}"/>
          </ac:picMkLst>
        </pc:picChg>
      </pc:sldChg>
      <pc:sldChg chg="add">
        <pc:chgData name="Vincent Davy Zoonekynd" userId="9b657ceb-2c2e-465a-9d3d-eec3e4197458" providerId="ADAL" clId="{14AF925B-3545-4872-8C03-3640B643C097}" dt="2024-04-29T11:01:30.562" v="3491"/>
        <pc:sldMkLst>
          <pc:docMk/>
          <pc:sldMk cId="1597076599" sldId="6096"/>
        </pc:sldMkLst>
      </pc:sldChg>
      <pc:sldChg chg="addSp delSp modSp new del mod">
        <pc:chgData name="Vincent Davy Zoonekynd" userId="9b657ceb-2c2e-465a-9d3d-eec3e4197458" providerId="ADAL" clId="{14AF925B-3545-4872-8C03-3640B643C097}" dt="2024-04-29T11:01:25.976" v="3490" actId="2696"/>
        <pc:sldMkLst>
          <pc:docMk/>
          <pc:sldMk cId="2121614182" sldId="6096"/>
        </pc:sldMkLst>
        <pc:spChg chg="mod">
          <ac:chgData name="Vincent Davy Zoonekynd" userId="9b657ceb-2c2e-465a-9d3d-eec3e4197458" providerId="ADAL" clId="{14AF925B-3545-4872-8C03-3640B643C097}" dt="2024-04-26T15:46:23.153" v="3093" actId="20577"/>
          <ac:spMkLst>
            <pc:docMk/>
            <pc:sldMk cId="2121614182" sldId="6096"/>
            <ac:spMk id="2" creationId="{E6B3B073-97E5-3E34-51D6-6FC112575B8F}"/>
          </ac:spMkLst>
        </pc:spChg>
        <pc:spChg chg="del mod">
          <ac:chgData name="Vincent Davy Zoonekynd" userId="9b657ceb-2c2e-465a-9d3d-eec3e4197458" providerId="ADAL" clId="{14AF925B-3545-4872-8C03-3640B643C097}" dt="2024-04-29T11:01:01.465" v="3488" actId="478"/>
          <ac:spMkLst>
            <pc:docMk/>
            <pc:sldMk cId="2121614182" sldId="6096"/>
            <ac:spMk id="3" creationId="{6C47E54C-DF91-2007-CAE0-627D69A1B905}"/>
          </ac:spMkLst>
        </pc:spChg>
        <pc:spChg chg="add del mod">
          <ac:chgData name="Vincent Davy Zoonekynd" userId="9b657ceb-2c2e-465a-9d3d-eec3e4197458" providerId="ADAL" clId="{14AF925B-3545-4872-8C03-3640B643C097}" dt="2024-04-29T11:01:04.403" v="3489" actId="478"/>
          <ac:spMkLst>
            <pc:docMk/>
            <pc:sldMk cId="2121614182" sldId="6096"/>
            <ac:spMk id="5" creationId="{0B36F2AB-AEDE-D15C-88DA-C59543753E1E}"/>
          </ac:spMkLst>
        </pc:spChg>
        <pc:picChg chg="add mod">
          <ac:chgData name="Vincent Davy Zoonekynd" userId="9b657ceb-2c2e-465a-9d3d-eec3e4197458" providerId="ADAL" clId="{14AF925B-3545-4872-8C03-3640B643C097}" dt="2024-04-29T10:45:00.334" v="3315" actId="1076"/>
          <ac:picMkLst>
            <pc:docMk/>
            <pc:sldMk cId="2121614182" sldId="6096"/>
            <ac:picMk id="14338" creationId="{04E6A114-4621-335A-4F37-2203DDA4DA53}"/>
          </ac:picMkLst>
        </pc:picChg>
      </pc:sldChg>
      <pc:sldChg chg="new del">
        <pc:chgData name="Vincent Davy Zoonekynd" userId="9b657ceb-2c2e-465a-9d3d-eec3e4197458" providerId="ADAL" clId="{14AF925B-3545-4872-8C03-3640B643C097}" dt="2024-04-29T13:06:47.554" v="3761" actId="47"/>
        <pc:sldMkLst>
          <pc:docMk/>
          <pc:sldMk cId="2848453549" sldId="6097"/>
        </pc:sldMkLst>
      </pc:sldChg>
      <pc:sldChg chg="addSp delSp modSp add mod">
        <pc:chgData name="Vincent Davy Zoonekynd" userId="9b657ceb-2c2e-465a-9d3d-eec3e4197458" providerId="ADAL" clId="{14AF925B-3545-4872-8C03-3640B643C097}" dt="2024-04-29T13:10:29.924" v="3803" actId="207"/>
        <pc:sldMkLst>
          <pc:docMk/>
          <pc:sldMk cId="3549992828" sldId="6098"/>
        </pc:sldMkLst>
        <pc:spChg chg="mod">
          <ac:chgData name="Vincent Davy Zoonekynd" userId="9b657ceb-2c2e-465a-9d3d-eec3e4197458" providerId="ADAL" clId="{14AF925B-3545-4872-8C03-3640B643C097}" dt="2024-04-29T13:10:29.924" v="3803" actId="207"/>
          <ac:spMkLst>
            <pc:docMk/>
            <pc:sldMk cId="3549992828" sldId="6098"/>
            <ac:spMk id="3" creationId="{28468925-C5DF-542E-DF3D-A185C7483AD1}"/>
          </ac:spMkLst>
        </pc:spChg>
        <pc:spChg chg="mod">
          <ac:chgData name="Vincent Davy Zoonekynd" userId="9b657ceb-2c2e-465a-9d3d-eec3e4197458" providerId="ADAL" clId="{14AF925B-3545-4872-8C03-3640B643C097}" dt="2024-04-29T10:18:35.718" v="3249" actId="1038"/>
          <ac:spMkLst>
            <pc:docMk/>
            <pc:sldMk cId="3549992828" sldId="6098"/>
            <ac:spMk id="13" creationId="{E36B0B2B-4D2A-6544-CC79-C0709E69E68B}"/>
          </ac:spMkLst>
        </pc:spChg>
        <pc:picChg chg="del">
          <ac:chgData name="Vincent Davy Zoonekynd" userId="9b657ceb-2c2e-465a-9d3d-eec3e4197458" providerId="ADAL" clId="{14AF925B-3545-4872-8C03-3640B643C097}" dt="2024-04-29T10:17:39.943" v="3186" actId="478"/>
          <ac:picMkLst>
            <pc:docMk/>
            <pc:sldMk cId="3549992828" sldId="6098"/>
            <ac:picMk id="10244" creationId="{DB712F47-A787-AC32-D47C-67409101E69D}"/>
          </ac:picMkLst>
        </pc:picChg>
        <pc:picChg chg="add mod">
          <ac:chgData name="Vincent Davy Zoonekynd" userId="9b657ceb-2c2e-465a-9d3d-eec3e4197458" providerId="ADAL" clId="{14AF925B-3545-4872-8C03-3640B643C097}" dt="2024-04-29T10:18:21.720" v="3223" actId="1038"/>
          <ac:picMkLst>
            <pc:docMk/>
            <pc:sldMk cId="3549992828" sldId="6098"/>
            <ac:picMk id="11266" creationId="{42AA025D-060C-81B2-0D56-621377265CD9}"/>
          </ac:picMkLst>
        </pc:picChg>
        <pc:cxnChg chg="mod">
          <ac:chgData name="Vincent Davy Zoonekynd" userId="9b657ceb-2c2e-465a-9d3d-eec3e4197458" providerId="ADAL" clId="{14AF925B-3545-4872-8C03-3640B643C097}" dt="2024-04-29T10:18:35.718" v="3249" actId="1038"/>
          <ac:cxnSpMkLst>
            <pc:docMk/>
            <pc:sldMk cId="3549992828" sldId="6098"/>
            <ac:cxnSpMk id="4" creationId="{C19B2D1C-BBB8-A120-D503-1F3F155C2131}"/>
          </ac:cxnSpMkLst>
        </pc:cxnChg>
      </pc:sldChg>
      <pc:sldChg chg="addSp delSp modSp add mod ord">
        <pc:chgData name="Vincent Davy Zoonekynd" userId="9b657ceb-2c2e-465a-9d3d-eec3e4197458" providerId="ADAL" clId="{14AF925B-3545-4872-8C03-3640B643C097}" dt="2024-04-29T13:10:34.749" v="3804" actId="207"/>
        <pc:sldMkLst>
          <pc:docMk/>
          <pc:sldMk cId="325354928" sldId="6099"/>
        </pc:sldMkLst>
        <pc:spChg chg="mod">
          <ac:chgData name="Vincent Davy Zoonekynd" userId="9b657ceb-2c2e-465a-9d3d-eec3e4197458" providerId="ADAL" clId="{14AF925B-3545-4872-8C03-3640B643C097}" dt="2024-04-29T13:10:34.749" v="3804" actId="207"/>
          <ac:spMkLst>
            <pc:docMk/>
            <pc:sldMk cId="325354928" sldId="6099"/>
            <ac:spMk id="3" creationId="{28468925-C5DF-542E-DF3D-A185C7483AD1}"/>
          </ac:spMkLst>
        </pc:spChg>
        <pc:picChg chg="del">
          <ac:chgData name="Vincent Davy Zoonekynd" userId="9b657ceb-2c2e-465a-9d3d-eec3e4197458" providerId="ADAL" clId="{14AF925B-3545-4872-8C03-3640B643C097}" dt="2024-04-29T10:21:51.798" v="3252" actId="478"/>
          <ac:picMkLst>
            <pc:docMk/>
            <pc:sldMk cId="325354928" sldId="6099"/>
            <ac:picMk id="11266" creationId="{42AA025D-060C-81B2-0D56-621377265CD9}"/>
          </ac:picMkLst>
        </pc:picChg>
        <pc:picChg chg="add mod">
          <ac:chgData name="Vincent Davy Zoonekynd" userId="9b657ceb-2c2e-465a-9d3d-eec3e4197458" providerId="ADAL" clId="{14AF925B-3545-4872-8C03-3640B643C097}" dt="2024-04-29T10:22:28.851" v="3269" actId="1036"/>
          <ac:picMkLst>
            <pc:docMk/>
            <pc:sldMk cId="325354928" sldId="6099"/>
            <ac:picMk id="12290" creationId="{CD92EF9F-86DF-D3BF-4458-C3C620323057}"/>
          </ac:picMkLst>
        </pc:picChg>
        <pc:cxnChg chg="mod">
          <ac:chgData name="Vincent Davy Zoonekynd" userId="9b657ceb-2c2e-465a-9d3d-eec3e4197458" providerId="ADAL" clId="{14AF925B-3545-4872-8C03-3640B643C097}" dt="2024-04-29T10:24:01.779" v="3274" actId="14100"/>
          <ac:cxnSpMkLst>
            <pc:docMk/>
            <pc:sldMk cId="325354928" sldId="6099"/>
            <ac:cxnSpMk id="4" creationId="{C19B2D1C-BBB8-A120-D503-1F3F155C2131}"/>
          </ac:cxnSpMkLst>
        </pc:cxnChg>
        <pc:cxnChg chg="mod">
          <ac:chgData name="Vincent Davy Zoonekynd" userId="9b657ceb-2c2e-465a-9d3d-eec3e4197458" providerId="ADAL" clId="{14AF925B-3545-4872-8C03-3640B643C097}" dt="2024-04-29T10:22:51.624" v="3270" actId="208"/>
          <ac:cxnSpMkLst>
            <pc:docMk/>
            <pc:sldMk cId="325354928" sldId="6099"/>
            <ac:cxnSpMk id="6" creationId="{A962B3D1-D58F-3561-D731-286BAEDD9431}"/>
          </ac:cxnSpMkLst>
        </pc:cxnChg>
      </pc:sldChg>
      <pc:sldChg chg="addSp delSp modSp add del mod">
        <pc:chgData name="Vincent Davy Zoonekynd" userId="9b657ceb-2c2e-465a-9d3d-eec3e4197458" providerId="ADAL" clId="{14AF925B-3545-4872-8C03-3640B643C097}" dt="2024-04-29T11:01:25.976" v="3490" actId="2696"/>
        <pc:sldMkLst>
          <pc:docMk/>
          <pc:sldMk cId="204361642" sldId="6100"/>
        </pc:sldMkLst>
        <pc:spChg chg="del">
          <ac:chgData name="Vincent Davy Zoonekynd" userId="9b657ceb-2c2e-465a-9d3d-eec3e4197458" providerId="ADAL" clId="{14AF925B-3545-4872-8C03-3640B643C097}" dt="2024-04-29T10:50:30.921" v="3318" actId="478"/>
          <ac:spMkLst>
            <pc:docMk/>
            <pc:sldMk cId="204361642" sldId="6100"/>
            <ac:spMk id="3" creationId="{6C47E54C-DF91-2007-CAE0-627D69A1B905}"/>
          </ac:spMkLst>
        </pc:spChg>
        <pc:spChg chg="add del mod">
          <ac:chgData name="Vincent Davy Zoonekynd" userId="9b657ceb-2c2e-465a-9d3d-eec3e4197458" providerId="ADAL" clId="{14AF925B-3545-4872-8C03-3640B643C097}" dt="2024-04-29T10:50:31.732" v="3319" actId="478"/>
          <ac:spMkLst>
            <pc:docMk/>
            <pc:sldMk cId="204361642" sldId="6100"/>
            <ac:spMk id="5" creationId="{01FFD95D-7380-88FC-D4E1-81AB63B92AFA}"/>
          </ac:spMkLst>
        </pc:spChg>
        <pc:spChg chg="add mod">
          <ac:chgData name="Vincent Davy Zoonekynd" userId="9b657ceb-2c2e-465a-9d3d-eec3e4197458" providerId="ADAL" clId="{14AF925B-3545-4872-8C03-3640B643C097}" dt="2024-04-29T10:59:10.014" v="3356" actId="14100"/>
          <ac:spMkLst>
            <pc:docMk/>
            <pc:sldMk cId="204361642" sldId="6100"/>
            <ac:spMk id="6" creationId="{005DAC01-73C4-0350-6EE2-88D9838D38F3}"/>
          </ac:spMkLst>
        </pc:spChg>
        <pc:picChg chg="del">
          <ac:chgData name="Vincent Davy Zoonekynd" userId="9b657ceb-2c2e-465a-9d3d-eec3e4197458" providerId="ADAL" clId="{14AF925B-3545-4872-8C03-3640B643C097}" dt="2024-04-29T10:50:29.203" v="3317" actId="478"/>
          <ac:picMkLst>
            <pc:docMk/>
            <pc:sldMk cId="204361642" sldId="6100"/>
            <ac:picMk id="14338" creationId="{04E6A114-4621-335A-4F37-2203DDA4DA53}"/>
          </ac:picMkLst>
        </pc:picChg>
        <pc:picChg chg="add mod">
          <ac:chgData name="Vincent Davy Zoonekynd" userId="9b657ceb-2c2e-465a-9d3d-eec3e4197458" providerId="ADAL" clId="{14AF925B-3545-4872-8C03-3640B643C097}" dt="2024-04-29T10:59:10.910" v="3357"/>
          <ac:picMkLst>
            <pc:docMk/>
            <pc:sldMk cId="204361642" sldId="6100"/>
            <ac:picMk id="16386" creationId="{A1BBE70A-D154-B473-A354-1644D7D00303}"/>
          </ac:picMkLst>
        </pc:picChg>
        <pc:picChg chg="add mod">
          <ac:chgData name="Vincent Davy Zoonekynd" userId="9b657ceb-2c2e-465a-9d3d-eec3e4197458" providerId="ADAL" clId="{14AF925B-3545-4872-8C03-3640B643C097}" dt="2024-04-29T10:59:51.429" v="3432" actId="1038"/>
          <ac:picMkLst>
            <pc:docMk/>
            <pc:sldMk cId="204361642" sldId="6100"/>
            <ac:picMk id="16388" creationId="{704D7533-3FE5-116D-035A-058B5D86F1D4}"/>
          </ac:picMkLst>
        </pc:picChg>
      </pc:sldChg>
      <pc:sldChg chg="add">
        <pc:chgData name="Vincent Davy Zoonekynd" userId="9b657ceb-2c2e-465a-9d3d-eec3e4197458" providerId="ADAL" clId="{14AF925B-3545-4872-8C03-3640B643C097}" dt="2024-04-29T11:01:30.562" v="3491"/>
        <pc:sldMkLst>
          <pc:docMk/>
          <pc:sldMk cId="953063481" sldId="6100"/>
        </pc:sldMkLst>
      </pc:sldChg>
      <pc:sldChg chg="add">
        <pc:chgData name="Vincent Davy Zoonekynd" userId="9b657ceb-2c2e-465a-9d3d-eec3e4197458" providerId="ADAL" clId="{14AF925B-3545-4872-8C03-3640B643C097}" dt="2024-04-29T11:01:30.562" v="3491"/>
        <pc:sldMkLst>
          <pc:docMk/>
          <pc:sldMk cId="859032752" sldId="6101"/>
        </pc:sldMkLst>
      </pc:sldChg>
      <pc:sldChg chg="addSp delSp modSp add del mod">
        <pc:chgData name="Vincent Davy Zoonekynd" userId="9b657ceb-2c2e-465a-9d3d-eec3e4197458" providerId="ADAL" clId="{14AF925B-3545-4872-8C03-3640B643C097}" dt="2024-04-29T11:01:25.976" v="3490" actId="2696"/>
        <pc:sldMkLst>
          <pc:docMk/>
          <pc:sldMk cId="2652539427" sldId="6101"/>
        </pc:sldMkLst>
        <pc:spChg chg="add del mod ord">
          <ac:chgData name="Vincent Davy Zoonekynd" userId="9b657ceb-2c2e-465a-9d3d-eec3e4197458" providerId="ADAL" clId="{14AF925B-3545-4872-8C03-3640B643C097}" dt="2024-04-29T11:00:48.761" v="3433" actId="167"/>
          <ac:spMkLst>
            <pc:docMk/>
            <pc:sldMk cId="2652539427" sldId="6101"/>
            <ac:spMk id="6" creationId="{005DAC01-73C4-0350-6EE2-88D9838D38F3}"/>
          </ac:spMkLst>
        </pc:spChg>
        <pc:picChg chg="add del mod">
          <ac:chgData name="Vincent Davy Zoonekynd" userId="9b657ceb-2c2e-465a-9d3d-eec3e4197458" providerId="ADAL" clId="{14AF925B-3545-4872-8C03-3640B643C097}" dt="2024-04-29T10:58:05.004" v="3346"/>
          <ac:picMkLst>
            <pc:docMk/>
            <pc:sldMk cId="2652539427" sldId="6101"/>
            <ac:picMk id="15362" creationId="{9B5227B8-C95E-0073-15FC-0B5186558B79}"/>
          </ac:picMkLst>
        </pc:picChg>
        <pc:picChg chg="add mod">
          <ac:chgData name="Vincent Davy Zoonekynd" userId="9b657ceb-2c2e-465a-9d3d-eec3e4197458" providerId="ADAL" clId="{14AF925B-3545-4872-8C03-3640B643C097}" dt="2024-04-29T11:00:54.435" v="3487" actId="1038"/>
          <ac:picMkLst>
            <pc:docMk/>
            <pc:sldMk cId="2652539427" sldId="6101"/>
            <ac:picMk id="15364" creationId="{F48482DB-51EF-4A52-E918-E3A9C8C0DF7D}"/>
          </ac:picMkLst>
        </pc:picChg>
      </pc:sldChg>
      <pc:sldChg chg="addSp delSp modSp new mod">
        <pc:chgData name="Vincent Davy Zoonekynd" userId="9b657ceb-2c2e-465a-9d3d-eec3e4197458" providerId="ADAL" clId="{14AF925B-3545-4872-8C03-3640B643C097}" dt="2024-04-29T12:47:09.472" v="3542" actId="20577"/>
        <pc:sldMkLst>
          <pc:docMk/>
          <pc:sldMk cId="3615962685" sldId="6102"/>
        </pc:sldMkLst>
        <pc:spChg chg="mod">
          <ac:chgData name="Vincent Davy Zoonekynd" userId="9b657ceb-2c2e-465a-9d3d-eec3e4197458" providerId="ADAL" clId="{14AF925B-3545-4872-8C03-3640B643C097}" dt="2024-04-29T12:47:09.472" v="3542" actId="20577"/>
          <ac:spMkLst>
            <pc:docMk/>
            <pc:sldMk cId="3615962685" sldId="6102"/>
            <ac:spMk id="2" creationId="{16ECD88D-60F2-B18A-71CC-7052193C0E81}"/>
          </ac:spMkLst>
        </pc:spChg>
        <pc:spChg chg="del">
          <ac:chgData name="Vincent Davy Zoonekynd" userId="9b657ceb-2c2e-465a-9d3d-eec3e4197458" providerId="ADAL" clId="{14AF925B-3545-4872-8C03-3640B643C097}" dt="2024-04-29T12:45:54.880" v="3520" actId="478"/>
          <ac:spMkLst>
            <pc:docMk/>
            <pc:sldMk cId="3615962685" sldId="6102"/>
            <ac:spMk id="3" creationId="{48474FC3-A750-8886-2D9C-24F91EA4E501}"/>
          </ac:spMkLst>
        </pc:spChg>
        <pc:picChg chg="add">
          <ac:chgData name="Vincent Davy Zoonekynd" userId="9b657ceb-2c2e-465a-9d3d-eec3e4197458" providerId="ADAL" clId="{14AF925B-3545-4872-8C03-3640B643C097}" dt="2024-04-29T12:46:15.342" v="3526"/>
          <ac:picMkLst>
            <pc:docMk/>
            <pc:sldMk cId="3615962685" sldId="6102"/>
            <ac:picMk id="17410" creationId="{0ED0FB5B-6685-17AE-2E75-70C610A1B8D2}"/>
          </ac:picMkLst>
        </pc:picChg>
      </pc:sldChg>
      <pc:sldChg chg="addSp modSp add mod">
        <pc:chgData name="Vincent Davy Zoonekynd" userId="9b657ceb-2c2e-465a-9d3d-eec3e4197458" providerId="ADAL" clId="{14AF925B-3545-4872-8C03-3640B643C097}" dt="2024-04-29T12:47:14.795" v="3550" actId="20577"/>
        <pc:sldMkLst>
          <pc:docMk/>
          <pc:sldMk cId="228217312" sldId="6103"/>
        </pc:sldMkLst>
        <pc:spChg chg="mod">
          <ac:chgData name="Vincent Davy Zoonekynd" userId="9b657ceb-2c2e-465a-9d3d-eec3e4197458" providerId="ADAL" clId="{14AF925B-3545-4872-8C03-3640B643C097}" dt="2024-04-29T12:47:14.795" v="3550" actId="20577"/>
          <ac:spMkLst>
            <pc:docMk/>
            <pc:sldMk cId="228217312" sldId="6103"/>
            <ac:spMk id="2" creationId="{16ECD88D-60F2-B18A-71CC-7052193C0E81}"/>
          </ac:spMkLst>
        </pc:spChg>
        <pc:picChg chg="add">
          <ac:chgData name="Vincent Davy Zoonekynd" userId="9b657ceb-2c2e-465a-9d3d-eec3e4197458" providerId="ADAL" clId="{14AF925B-3545-4872-8C03-3640B643C097}" dt="2024-04-29T12:46:32.683" v="3527"/>
          <ac:picMkLst>
            <pc:docMk/>
            <pc:sldMk cId="228217312" sldId="6103"/>
            <ac:picMk id="21506" creationId="{AFCBFF3B-2F59-9D60-EF51-DC2EAF183CB9}"/>
          </ac:picMkLst>
        </pc:picChg>
      </pc:sldChg>
      <pc:sldChg chg="addSp modSp add mod">
        <pc:chgData name="Vincent Davy Zoonekynd" userId="9b657ceb-2c2e-465a-9d3d-eec3e4197458" providerId="ADAL" clId="{14AF925B-3545-4872-8C03-3640B643C097}" dt="2024-04-29T12:47:26.622" v="3585" actId="20577"/>
        <pc:sldMkLst>
          <pc:docMk/>
          <pc:sldMk cId="2746713857" sldId="6104"/>
        </pc:sldMkLst>
        <pc:spChg chg="mod">
          <ac:chgData name="Vincent Davy Zoonekynd" userId="9b657ceb-2c2e-465a-9d3d-eec3e4197458" providerId="ADAL" clId="{14AF925B-3545-4872-8C03-3640B643C097}" dt="2024-04-29T12:47:26.622" v="3585" actId="20577"/>
          <ac:spMkLst>
            <pc:docMk/>
            <pc:sldMk cId="2746713857" sldId="6104"/>
            <ac:spMk id="2" creationId="{16ECD88D-60F2-B18A-71CC-7052193C0E81}"/>
          </ac:spMkLst>
        </pc:spChg>
        <pc:picChg chg="add">
          <ac:chgData name="Vincent Davy Zoonekynd" userId="9b657ceb-2c2e-465a-9d3d-eec3e4197458" providerId="ADAL" clId="{14AF925B-3545-4872-8C03-3640B643C097}" dt="2024-04-29T12:46:56.787" v="3528"/>
          <ac:picMkLst>
            <pc:docMk/>
            <pc:sldMk cId="2746713857" sldId="6104"/>
            <ac:picMk id="22530" creationId="{1E26164A-9EC2-4BF5-4C35-ED8A1CC2EB70}"/>
          </ac:picMkLst>
        </pc:picChg>
      </pc:sldChg>
      <pc:sldChg chg="addSp delSp modSp new mod ord">
        <pc:chgData name="Vincent Davy Zoonekynd" userId="9b657ceb-2c2e-465a-9d3d-eec3e4197458" providerId="ADAL" clId="{14AF925B-3545-4872-8C03-3640B643C097}" dt="2024-04-29T12:57:42.108" v="3631" actId="1076"/>
        <pc:sldMkLst>
          <pc:docMk/>
          <pc:sldMk cId="572284356" sldId="6105"/>
        </pc:sldMkLst>
        <pc:spChg chg="mod">
          <ac:chgData name="Vincent Davy Zoonekynd" userId="9b657ceb-2c2e-465a-9d3d-eec3e4197458" providerId="ADAL" clId="{14AF925B-3545-4872-8C03-3640B643C097}" dt="2024-04-29T12:56:11.869" v="3612" actId="20577"/>
          <ac:spMkLst>
            <pc:docMk/>
            <pc:sldMk cId="572284356" sldId="6105"/>
            <ac:spMk id="2" creationId="{5907F22F-8BE9-E924-60C3-3B48D8637E9A}"/>
          </ac:spMkLst>
        </pc:spChg>
        <pc:spChg chg="del">
          <ac:chgData name="Vincent Davy Zoonekynd" userId="9b657ceb-2c2e-465a-9d3d-eec3e4197458" providerId="ADAL" clId="{14AF925B-3545-4872-8C03-3640B643C097}" dt="2024-04-29T12:56:16.011" v="3613" actId="478"/>
          <ac:spMkLst>
            <pc:docMk/>
            <pc:sldMk cId="572284356" sldId="6105"/>
            <ac:spMk id="3" creationId="{F67598A1-6268-E164-85EF-23E115D624FC}"/>
          </ac:spMkLst>
        </pc:spChg>
        <pc:spChg chg="add del">
          <ac:chgData name="Vincent Davy Zoonekynd" userId="9b657ceb-2c2e-465a-9d3d-eec3e4197458" providerId="ADAL" clId="{14AF925B-3545-4872-8C03-3640B643C097}" dt="2024-04-29T12:56:20.857" v="3615" actId="22"/>
          <ac:spMkLst>
            <pc:docMk/>
            <pc:sldMk cId="572284356" sldId="6105"/>
            <ac:spMk id="5" creationId="{2D662774-ED2A-B685-C6E5-A39663AA018C}"/>
          </ac:spMkLst>
        </pc:spChg>
        <pc:spChg chg="add mod">
          <ac:chgData name="Vincent Davy Zoonekynd" userId="9b657ceb-2c2e-465a-9d3d-eec3e4197458" providerId="ADAL" clId="{14AF925B-3545-4872-8C03-3640B643C097}" dt="2024-04-29T12:57:36.841" v="3629" actId="1076"/>
          <ac:spMkLst>
            <pc:docMk/>
            <pc:sldMk cId="572284356" sldId="6105"/>
            <ac:spMk id="6" creationId="{E40D6508-D498-3937-CFA4-11C80E1800CE}"/>
          </ac:spMkLst>
        </pc:spChg>
        <pc:spChg chg="add mod">
          <ac:chgData name="Vincent Davy Zoonekynd" userId="9b657ceb-2c2e-465a-9d3d-eec3e4197458" providerId="ADAL" clId="{14AF925B-3545-4872-8C03-3640B643C097}" dt="2024-04-29T12:57:42.108" v="3631" actId="1076"/>
          <ac:spMkLst>
            <pc:docMk/>
            <pc:sldMk cId="572284356" sldId="6105"/>
            <ac:spMk id="7" creationId="{29E710D1-47CA-1D39-CF11-FA8CA87F43A5}"/>
          </ac:spMkLst>
        </pc:spChg>
        <pc:picChg chg="add mod">
          <ac:chgData name="Vincent Davy Zoonekynd" userId="9b657ceb-2c2e-465a-9d3d-eec3e4197458" providerId="ADAL" clId="{14AF925B-3545-4872-8C03-3640B643C097}" dt="2024-04-29T12:57:32.987" v="3628" actId="1076"/>
          <ac:picMkLst>
            <pc:docMk/>
            <pc:sldMk cId="572284356" sldId="6105"/>
            <ac:picMk id="23554" creationId="{D2D4E858-A62F-C35D-ABB7-FCD6759D522E}"/>
          </ac:picMkLst>
        </pc:picChg>
      </pc:sldChg>
      <pc:sldChg chg="add del">
        <pc:chgData name="Vincent Davy Zoonekynd" userId="9b657ceb-2c2e-465a-9d3d-eec3e4197458" providerId="ADAL" clId="{14AF925B-3545-4872-8C03-3640B643C097}" dt="2024-04-29T12:47:53.767" v="3586" actId="47"/>
        <pc:sldMkLst>
          <pc:docMk/>
          <pc:sldMk cId="2631335155" sldId="6105"/>
        </pc:sldMkLst>
      </pc:sldChg>
      <pc:sldChg chg="delSp modSp add mod">
        <pc:chgData name="Vincent Davy Zoonekynd" userId="9b657ceb-2c2e-465a-9d3d-eec3e4197458" providerId="ADAL" clId="{14AF925B-3545-4872-8C03-3640B643C097}" dt="2024-04-29T12:58:09.453" v="3634" actId="478"/>
        <pc:sldMkLst>
          <pc:docMk/>
          <pc:sldMk cId="1227345598" sldId="6106"/>
        </pc:sldMkLst>
        <pc:spChg chg="mod">
          <ac:chgData name="Vincent Davy Zoonekynd" userId="9b657ceb-2c2e-465a-9d3d-eec3e4197458" providerId="ADAL" clId="{14AF925B-3545-4872-8C03-3640B643C097}" dt="2024-04-29T12:58:04.075" v="3633" actId="1076"/>
          <ac:spMkLst>
            <pc:docMk/>
            <pc:sldMk cId="1227345598" sldId="6106"/>
            <ac:spMk id="6" creationId="{E40D6508-D498-3937-CFA4-11C80E1800CE}"/>
          </ac:spMkLst>
        </pc:spChg>
        <pc:spChg chg="del">
          <ac:chgData name="Vincent Davy Zoonekynd" userId="9b657ceb-2c2e-465a-9d3d-eec3e4197458" providerId="ADAL" clId="{14AF925B-3545-4872-8C03-3640B643C097}" dt="2024-04-29T12:58:09.453" v="3634" actId="478"/>
          <ac:spMkLst>
            <pc:docMk/>
            <pc:sldMk cId="1227345598" sldId="6106"/>
            <ac:spMk id="7" creationId="{29E710D1-47CA-1D39-CF11-FA8CA87F43A5}"/>
          </ac:spMkLst>
        </pc:spChg>
      </pc:sldChg>
      <pc:sldChg chg="add del">
        <pc:chgData name="Vincent Davy Zoonekynd" userId="9b657ceb-2c2e-465a-9d3d-eec3e4197458" providerId="ADAL" clId="{14AF925B-3545-4872-8C03-3640B643C097}" dt="2024-04-29T12:47:53.767" v="3586" actId="47"/>
        <pc:sldMkLst>
          <pc:docMk/>
          <pc:sldMk cId="3991346384" sldId="6106"/>
        </pc:sldMkLst>
      </pc:sldChg>
      <pc:sldChg chg="add del">
        <pc:chgData name="Vincent Davy Zoonekynd" userId="9b657ceb-2c2e-465a-9d3d-eec3e4197458" providerId="ADAL" clId="{14AF925B-3545-4872-8C03-3640B643C097}" dt="2024-04-29T12:47:53.767" v="3586" actId="47"/>
        <pc:sldMkLst>
          <pc:docMk/>
          <pc:sldMk cId="310190865" sldId="6107"/>
        </pc:sldMkLst>
      </pc:sldChg>
      <pc:sldChg chg="addSp delSp modSp add mod">
        <pc:chgData name="Vincent Davy Zoonekynd" userId="9b657ceb-2c2e-465a-9d3d-eec3e4197458" providerId="ADAL" clId="{14AF925B-3545-4872-8C03-3640B643C097}" dt="2024-04-29T13:01:37.755" v="3666" actId="1037"/>
        <pc:sldMkLst>
          <pc:docMk/>
          <pc:sldMk cId="1423395920" sldId="6107"/>
        </pc:sldMkLst>
        <pc:spChg chg="mod">
          <ac:chgData name="Vincent Davy Zoonekynd" userId="9b657ceb-2c2e-465a-9d3d-eec3e4197458" providerId="ADAL" clId="{14AF925B-3545-4872-8C03-3640B643C097}" dt="2024-04-29T13:01:37.755" v="3666" actId="1037"/>
          <ac:spMkLst>
            <pc:docMk/>
            <pc:sldMk cId="1423395920" sldId="6107"/>
            <ac:spMk id="6" creationId="{E40D6508-D498-3937-CFA4-11C80E1800CE}"/>
          </ac:spMkLst>
        </pc:spChg>
        <pc:picChg chg="del">
          <ac:chgData name="Vincent Davy Zoonekynd" userId="9b657ceb-2c2e-465a-9d3d-eec3e4197458" providerId="ADAL" clId="{14AF925B-3545-4872-8C03-3640B643C097}" dt="2024-04-29T12:59:01.255" v="3636" actId="478"/>
          <ac:picMkLst>
            <pc:docMk/>
            <pc:sldMk cId="1423395920" sldId="6107"/>
            <ac:picMk id="23554" creationId="{D2D4E858-A62F-C35D-ABB7-FCD6759D522E}"/>
          </ac:picMkLst>
        </pc:picChg>
        <pc:picChg chg="add mod">
          <ac:chgData name="Vincent Davy Zoonekynd" userId="9b657ceb-2c2e-465a-9d3d-eec3e4197458" providerId="ADAL" clId="{14AF925B-3545-4872-8C03-3640B643C097}" dt="2024-04-29T13:01:04.028" v="3640" actId="167"/>
          <ac:picMkLst>
            <pc:docMk/>
            <pc:sldMk cId="1423395920" sldId="6107"/>
            <ac:picMk id="24578" creationId="{C42A7BCD-1860-F867-F7A4-C955EE733372}"/>
          </ac:picMkLst>
        </pc:picChg>
      </pc:sldChg>
      <pc:sldChg chg="addSp delSp modSp add mod ord">
        <pc:chgData name="Vincent Davy Zoonekynd" userId="9b657ceb-2c2e-465a-9d3d-eec3e4197458" providerId="ADAL" clId="{14AF925B-3545-4872-8C03-3640B643C097}" dt="2024-04-29T13:05:26.585" v="3684" actId="1076"/>
        <pc:sldMkLst>
          <pc:docMk/>
          <pc:sldMk cId="2265710388" sldId="6108"/>
        </pc:sldMkLst>
        <pc:spChg chg="add mod">
          <ac:chgData name="Vincent Davy Zoonekynd" userId="9b657ceb-2c2e-465a-9d3d-eec3e4197458" providerId="ADAL" clId="{14AF925B-3545-4872-8C03-3640B643C097}" dt="2024-04-29T13:05:26.585" v="3684" actId="1076"/>
          <ac:spMkLst>
            <pc:docMk/>
            <pc:sldMk cId="2265710388" sldId="6108"/>
            <ac:spMk id="3" creationId="{CDBB9A9F-B52B-3A4F-BFDC-49D455C8DE78}"/>
          </ac:spMkLst>
        </pc:spChg>
        <pc:spChg chg="mod">
          <ac:chgData name="Vincent Davy Zoonekynd" userId="9b657ceb-2c2e-465a-9d3d-eec3e4197458" providerId="ADAL" clId="{14AF925B-3545-4872-8C03-3640B643C097}" dt="2024-04-29T13:05:18.911" v="3682" actId="14100"/>
          <ac:spMkLst>
            <pc:docMk/>
            <pc:sldMk cId="2265710388" sldId="6108"/>
            <ac:spMk id="6" creationId="{E40D6508-D498-3937-CFA4-11C80E1800CE}"/>
          </ac:spMkLst>
        </pc:spChg>
        <pc:picChg chg="del">
          <ac:chgData name="Vincent Davy Zoonekynd" userId="9b657ceb-2c2e-465a-9d3d-eec3e4197458" providerId="ADAL" clId="{14AF925B-3545-4872-8C03-3640B643C097}" dt="2024-04-29T13:01:52.732" v="3670" actId="478"/>
          <ac:picMkLst>
            <pc:docMk/>
            <pc:sldMk cId="2265710388" sldId="6108"/>
            <ac:picMk id="23554" creationId="{D2D4E858-A62F-C35D-ABB7-FCD6759D522E}"/>
          </ac:picMkLst>
        </pc:picChg>
        <pc:picChg chg="add mod">
          <ac:chgData name="Vincent Davy Zoonekynd" userId="9b657ceb-2c2e-465a-9d3d-eec3e4197458" providerId="ADAL" clId="{14AF925B-3545-4872-8C03-3640B643C097}" dt="2024-04-29T13:05:08.002" v="3679" actId="167"/>
          <ac:picMkLst>
            <pc:docMk/>
            <pc:sldMk cId="2265710388" sldId="6108"/>
            <ac:picMk id="26626" creationId="{37B168CC-73F2-6905-FB7D-99DBB9E17379}"/>
          </ac:picMkLst>
        </pc:picChg>
      </pc:sldChg>
      <pc:sldChg chg="modSp new mod">
        <pc:chgData name="Vincent Davy Zoonekynd" userId="9b657ceb-2c2e-465a-9d3d-eec3e4197458" providerId="ADAL" clId="{14AF925B-3545-4872-8C03-3640B643C097}" dt="2024-04-29T13:55:39.529" v="3979" actId="20577"/>
        <pc:sldMkLst>
          <pc:docMk/>
          <pc:sldMk cId="3689798552" sldId="6109"/>
        </pc:sldMkLst>
        <pc:spChg chg="mod">
          <ac:chgData name="Vincent Davy Zoonekynd" userId="9b657ceb-2c2e-465a-9d3d-eec3e4197458" providerId="ADAL" clId="{14AF925B-3545-4872-8C03-3640B643C097}" dt="2024-04-29T13:55:39.529" v="3979" actId="20577"/>
          <ac:spMkLst>
            <pc:docMk/>
            <pc:sldMk cId="3689798552" sldId="6109"/>
            <ac:spMk id="2" creationId="{ED03E59B-ECA5-E214-D4FB-33BD85634298}"/>
          </ac:spMkLst>
        </pc:spChg>
        <pc:spChg chg="mod">
          <ac:chgData name="Vincent Davy Zoonekynd" userId="9b657ceb-2c2e-465a-9d3d-eec3e4197458" providerId="ADAL" clId="{14AF925B-3545-4872-8C03-3640B643C097}" dt="2024-04-29T13:06:44.345" v="3760" actId="20577"/>
          <ac:spMkLst>
            <pc:docMk/>
            <pc:sldMk cId="3689798552" sldId="6109"/>
            <ac:spMk id="3" creationId="{682A41F3-4936-F860-B6E1-154EA4F7DB3F}"/>
          </ac:spMkLst>
        </pc:spChg>
      </pc:sldChg>
      <pc:sldChg chg="add">
        <pc:chgData name="Vincent Davy Zoonekynd" userId="9b657ceb-2c2e-465a-9d3d-eec3e4197458" providerId="ADAL" clId="{14AF925B-3545-4872-8C03-3640B643C097}" dt="2024-04-29T13:07:10.944" v="3762" actId="2890"/>
        <pc:sldMkLst>
          <pc:docMk/>
          <pc:sldMk cId="2312205397" sldId="6110"/>
        </pc:sldMkLst>
      </pc:sldChg>
      <pc:sldChg chg="addSp delSp modSp add mod">
        <pc:chgData name="Vincent Davy Zoonekynd" userId="9b657ceb-2c2e-465a-9d3d-eec3e4197458" providerId="ADAL" clId="{14AF925B-3545-4872-8C03-3640B643C097}" dt="2024-05-01T06:24:37.085" v="5632" actId="20577"/>
        <pc:sldMkLst>
          <pc:docMk/>
          <pc:sldMk cId="3356424652" sldId="6111"/>
        </pc:sldMkLst>
        <pc:spChg chg="mod">
          <ac:chgData name="Vincent Davy Zoonekynd" userId="9b657ceb-2c2e-465a-9d3d-eec3e4197458" providerId="ADAL" clId="{14AF925B-3545-4872-8C03-3640B643C097}" dt="2024-05-01T06:24:37.085" v="5632" actId="20577"/>
          <ac:spMkLst>
            <pc:docMk/>
            <pc:sldMk cId="3356424652" sldId="6111"/>
            <ac:spMk id="3" creationId="{98B97E72-EC8A-26C0-1B8D-AD572885E902}"/>
          </ac:spMkLst>
        </pc:spChg>
        <pc:picChg chg="add del mod">
          <ac:chgData name="Vincent Davy Zoonekynd" userId="9b657ceb-2c2e-465a-9d3d-eec3e4197458" providerId="ADAL" clId="{14AF925B-3545-4872-8C03-3640B643C097}" dt="2024-05-01T06:05:47.212" v="5595" actId="478"/>
          <ac:picMkLst>
            <pc:docMk/>
            <pc:sldMk cId="3356424652" sldId="6111"/>
            <ac:picMk id="5" creationId="{11EB233C-E740-57B2-658B-F666A8B449A7}"/>
          </ac:picMkLst>
        </pc:picChg>
        <pc:picChg chg="add del mod">
          <ac:chgData name="Vincent Davy Zoonekynd" userId="9b657ceb-2c2e-465a-9d3d-eec3e4197458" providerId="ADAL" clId="{14AF925B-3545-4872-8C03-3640B643C097}" dt="2024-04-29T13:34:33.880" v="3890" actId="478"/>
          <ac:picMkLst>
            <pc:docMk/>
            <pc:sldMk cId="3356424652" sldId="6111"/>
            <ac:picMk id="7" creationId="{6825C3EA-1337-A7DD-8037-412247AF3FE1}"/>
          </ac:picMkLst>
        </pc:picChg>
        <pc:picChg chg="add del mod">
          <ac:chgData name="Vincent Davy Zoonekynd" userId="9b657ceb-2c2e-465a-9d3d-eec3e4197458" providerId="ADAL" clId="{14AF925B-3545-4872-8C03-3640B643C097}" dt="2024-04-29T13:42:45.132" v="3898" actId="21"/>
          <ac:picMkLst>
            <pc:docMk/>
            <pc:sldMk cId="3356424652" sldId="6111"/>
            <ac:picMk id="9" creationId="{91B1E86D-7E24-9881-C91A-1F86095A9662}"/>
          </ac:picMkLst>
        </pc:picChg>
        <pc:picChg chg="add del mod">
          <ac:chgData name="Vincent Davy Zoonekynd" userId="9b657ceb-2c2e-465a-9d3d-eec3e4197458" providerId="ADAL" clId="{14AF925B-3545-4872-8C03-3640B643C097}" dt="2024-04-29T13:45:56.385" v="3916" actId="21"/>
          <ac:picMkLst>
            <pc:docMk/>
            <pc:sldMk cId="3356424652" sldId="6111"/>
            <ac:picMk id="10" creationId="{91B1E86D-7E24-9881-C91A-1F86095A9662}"/>
          </ac:picMkLst>
        </pc:picChg>
        <pc:picChg chg="add del mod">
          <ac:chgData name="Vincent Davy Zoonekynd" userId="9b657ceb-2c2e-465a-9d3d-eec3e4197458" providerId="ADAL" clId="{14AF925B-3545-4872-8C03-3640B643C097}" dt="2024-05-01T06:05:48.054" v="5596" actId="478"/>
          <ac:picMkLst>
            <pc:docMk/>
            <pc:sldMk cId="3356424652" sldId="6111"/>
            <ac:picMk id="12" creationId="{91B1E86D-7E24-9881-C91A-1F86095A9662}"/>
          </ac:picMkLst>
        </pc:picChg>
        <pc:picChg chg="add del mod ord">
          <ac:chgData name="Vincent Davy Zoonekynd" userId="9b657ceb-2c2e-465a-9d3d-eec3e4197458" providerId="ADAL" clId="{14AF925B-3545-4872-8C03-3640B643C097}" dt="2024-05-01T06:11:33.609" v="5601" actId="478"/>
          <ac:picMkLst>
            <pc:docMk/>
            <pc:sldMk cId="3356424652" sldId="6111"/>
            <ac:picMk id="14" creationId="{0362D200-EA5B-7A8F-D820-D99070A77184}"/>
          </ac:picMkLst>
        </pc:picChg>
        <pc:picChg chg="add del mod">
          <ac:chgData name="Vincent Davy Zoonekynd" userId="9b657ceb-2c2e-465a-9d3d-eec3e4197458" providerId="ADAL" clId="{14AF925B-3545-4872-8C03-3640B643C097}" dt="2024-05-01T06:18:20.185" v="5614" actId="478"/>
          <ac:picMkLst>
            <pc:docMk/>
            <pc:sldMk cId="3356424652" sldId="6111"/>
            <ac:picMk id="16" creationId="{F3721000-B7AD-34A3-DC85-4E3924A3DE91}"/>
          </ac:picMkLst>
        </pc:picChg>
        <pc:picChg chg="add del mod">
          <ac:chgData name="Vincent Davy Zoonekynd" userId="9b657ceb-2c2e-465a-9d3d-eec3e4197458" providerId="ADAL" clId="{14AF925B-3545-4872-8C03-3640B643C097}" dt="2024-05-01T06:18:21.471" v="5615" actId="478"/>
          <ac:picMkLst>
            <pc:docMk/>
            <pc:sldMk cId="3356424652" sldId="6111"/>
            <ac:picMk id="18" creationId="{EFC2C384-AAAA-115D-A8C4-7DFC0AA9B600}"/>
          </ac:picMkLst>
        </pc:picChg>
        <pc:picChg chg="add mod">
          <ac:chgData name="Vincent Davy Zoonekynd" userId="9b657ceb-2c2e-465a-9d3d-eec3e4197458" providerId="ADAL" clId="{14AF925B-3545-4872-8C03-3640B643C097}" dt="2024-05-01T06:23:21.420" v="5629"/>
          <ac:picMkLst>
            <pc:docMk/>
            <pc:sldMk cId="3356424652" sldId="6111"/>
            <ac:picMk id="19" creationId="{3066356A-591B-71EA-0096-1BED2047812E}"/>
          </ac:picMkLst>
        </pc:picChg>
        <pc:picChg chg="add mod">
          <ac:chgData name="Vincent Davy Zoonekynd" userId="9b657ceb-2c2e-465a-9d3d-eec3e4197458" providerId="ADAL" clId="{14AF925B-3545-4872-8C03-3640B643C097}" dt="2024-05-01T06:23:52.558" v="5631" actId="1076"/>
          <ac:picMkLst>
            <pc:docMk/>
            <pc:sldMk cId="3356424652" sldId="6111"/>
            <ac:picMk id="21" creationId="{A4C4BE1B-D350-1543-39A0-D5A9157D6998}"/>
          </ac:picMkLst>
        </pc:picChg>
        <pc:cxnChg chg="add mod">
          <ac:chgData name="Vincent Davy Zoonekynd" userId="9b657ceb-2c2e-465a-9d3d-eec3e4197458" providerId="ADAL" clId="{14AF925B-3545-4872-8C03-3640B643C097}" dt="2024-04-29T13:43:27.455" v="3904" actId="1076"/>
          <ac:cxnSpMkLst>
            <pc:docMk/>
            <pc:sldMk cId="3356424652" sldId="6111"/>
            <ac:cxnSpMk id="11" creationId="{230CE469-BFDE-4632-A8DA-AAB34CE7C17D}"/>
          </ac:cxnSpMkLst>
        </pc:cxnChg>
      </pc:sldChg>
      <pc:sldChg chg="addSp delSp modSp add mod">
        <pc:chgData name="Vincent Davy Zoonekynd" userId="9b657ceb-2c2e-465a-9d3d-eec3e4197458" providerId="ADAL" clId="{14AF925B-3545-4872-8C03-3640B643C097}" dt="2024-04-29T13:47:59.450" v="3955" actId="21"/>
        <pc:sldMkLst>
          <pc:docMk/>
          <pc:sldMk cId="2652141558" sldId="6112"/>
        </pc:sldMkLst>
        <pc:picChg chg="mod">
          <ac:chgData name="Vincent Davy Zoonekynd" userId="9b657ceb-2c2e-465a-9d3d-eec3e4197458" providerId="ADAL" clId="{14AF925B-3545-4872-8C03-3640B643C097}" dt="2024-04-29T13:45:41.480" v="3914" actId="14100"/>
          <ac:picMkLst>
            <pc:docMk/>
            <pc:sldMk cId="2652141558" sldId="6112"/>
            <ac:picMk id="7" creationId="{6825C3EA-1337-A7DD-8037-412247AF3FE1}"/>
          </ac:picMkLst>
        </pc:picChg>
        <pc:picChg chg="add del mod">
          <ac:chgData name="Vincent Davy Zoonekynd" userId="9b657ceb-2c2e-465a-9d3d-eec3e4197458" providerId="ADAL" clId="{14AF925B-3545-4872-8C03-3640B643C097}" dt="2024-04-29T13:42:56.584" v="3901" actId="21"/>
          <ac:picMkLst>
            <pc:docMk/>
            <pc:sldMk cId="2652141558" sldId="6112"/>
            <ac:picMk id="9" creationId="{91B1E86D-7E24-9881-C91A-1F86095A9662}"/>
          </ac:picMkLst>
        </pc:picChg>
        <pc:picChg chg="add del mod">
          <ac:chgData name="Vincent Davy Zoonekynd" userId="9b657ceb-2c2e-465a-9d3d-eec3e4197458" providerId="ADAL" clId="{14AF925B-3545-4872-8C03-3640B643C097}" dt="2024-04-29T13:47:59.450" v="3955" actId="21"/>
          <ac:picMkLst>
            <pc:docMk/>
            <pc:sldMk cId="2652141558" sldId="6112"/>
            <ac:picMk id="10" creationId="{91B1E86D-7E24-9881-C91A-1F86095A9662}"/>
          </ac:picMkLst>
        </pc:picChg>
        <pc:cxnChg chg="add mod">
          <ac:chgData name="Vincent Davy Zoonekynd" userId="9b657ceb-2c2e-465a-9d3d-eec3e4197458" providerId="ADAL" clId="{14AF925B-3545-4872-8C03-3640B643C097}" dt="2024-04-29T13:43:30.421" v="3905"/>
          <ac:cxnSpMkLst>
            <pc:docMk/>
            <pc:sldMk cId="2652141558" sldId="6112"/>
            <ac:cxnSpMk id="4" creationId="{80A59AFE-1E5D-47B3-4449-6ED46D27E3B6}"/>
          </ac:cxnSpMkLst>
        </pc:cxnChg>
      </pc:sldChg>
      <pc:sldChg chg="addSp delSp modSp add mod ord">
        <pc:chgData name="Vincent Davy Zoonekynd" userId="9b657ceb-2c2e-465a-9d3d-eec3e4197458" providerId="ADAL" clId="{14AF925B-3545-4872-8C03-3640B643C097}" dt="2024-05-03T13:05:20.445" v="6698" actId="1076"/>
        <pc:sldMkLst>
          <pc:docMk/>
          <pc:sldMk cId="1851205616" sldId="6113"/>
        </pc:sldMkLst>
        <pc:spChg chg="del">
          <ac:chgData name="Vincent Davy Zoonekynd" userId="9b657ceb-2c2e-465a-9d3d-eec3e4197458" providerId="ADAL" clId="{14AF925B-3545-4872-8C03-3640B643C097}" dt="2024-04-29T13:59:14.606" v="3991" actId="478"/>
          <ac:spMkLst>
            <pc:docMk/>
            <pc:sldMk cId="1851205616" sldId="6113"/>
            <ac:spMk id="3" creationId="{98B97E72-EC8A-26C0-1B8D-AD572885E902}"/>
          </ac:spMkLst>
        </pc:spChg>
        <pc:spChg chg="add del mod">
          <ac:chgData name="Vincent Davy Zoonekynd" userId="9b657ceb-2c2e-465a-9d3d-eec3e4197458" providerId="ADAL" clId="{14AF925B-3545-4872-8C03-3640B643C097}" dt="2024-04-29T13:59:16.791" v="3992" actId="478"/>
          <ac:spMkLst>
            <pc:docMk/>
            <pc:sldMk cId="1851205616" sldId="6113"/>
            <ac:spMk id="6" creationId="{60AE5A69-F980-9E03-81BA-51B471C85995}"/>
          </ac:spMkLst>
        </pc:spChg>
        <pc:picChg chg="mod">
          <ac:chgData name="Vincent Davy Zoonekynd" userId="9b657ceb-2c2e-465a-9d3d-eec3e4197458" providerId="ADAL" clId="{14AF925B-3545-4872-8C03-3640B643C097}" dt="2024-05-03T13:05:16.989" v="6697" actId="1076"/>
          <ac:picMkLst>
            <pc:docMk/>
            <pc:sldMk cId="1851205616" sldId="6113"/>
            <ac:picMk id="5" creationId="{11EB233C-E740-57B2-658B-F666A8B449A7}"/>
          </ac:picMkLst>
        </pc:picChg>
        <pc:picChg chg="add mod">
          <ac:chgData name="Vincent Davy Zoonekynd" userId="9b657ceb-2c2e-465a-9d3d-eec3e4197458" providerId="ADAL" clId="{14AF925B-3545-4872-8C03-3640B643C097}" dt="2024-05-03T13:05:20.445" v="6698" actId="1076"/>
          <ac:picMkLst>
            <pc:docMk/>
            <pc:sldMk cId="1851205616" sldId="6113"/>
            <ac:picMk id="7" creationId="{9989E4A6-5ABB-BBF4-9EA5-D4FDE8EC0556}"/>
          </ac:picMkLst>
        </pc:picChg>
        <pc:picChg chg="add del mod">
          <ac:chgData name="Vincent Davy Zoonekynd" userId="9b657ceb-2c2e-465a-9d3d-eec3e4197458" providerId="ADAL" clId="{14AF925B-3545-4872-8C03-3640B643C097}" dt="2024-05-01T06:22:08.437" v="5621" actId="478"/>
          <ac:picMkLst>
            <pc:docMk/>
            <pc:sldMk cId="1851205616" sldId="6113"/>
            <ac:picMk id="9" creationId="{A456332D-8FE4-7403-6281-88678F87C58D}"/>
          </ac:picMkLst>
        </pc:picChg>
        <pc:picChg chg="del">
          <ac:chgData name="Vincent Davy Zoonekynd" userId="9b657ceb-2c2e-465a-9d3d-eec3e4197458" providerId="ADAL" clId="{14AF925B-3545-4872-8C03-3640B643C097}" dt="2024-04-29T13:59:18.887" v="3994" actId="478"/>
          <ac:picMkLst>
            <pc:docMk/>
            <pc:sldMk cId="1851205616" sldId="6113"/>
            <ac:picMk id="12" creationId="{91B1E86D-7E24-9881-C91A-1F86095A9662}"/>
          </ac:picMkLst>
        </pc:picChg>
        <pc:picChg chg="add mod">
          <ac:chgData name="Vincent Davy Zoonekynd" userId="9b657ceb-2c2e-465a-9d3d-eec3e4197458" providerId="ADAL" clId="{14AF925B-3545-4872-8C03-3640B643C097}" dt="2024-05-03T13:05:00.890" v="6694" actId="1076"/>
          <ac:picMkLst>
            <pc:docMk/>
            <pc:sldMk cId="1851205616" sldId="6113"/>
            <ac:picMk id="13" creationId="{393AEA8B-8B26-3D85-51F4-CD5CD207834D}"/>
          </ac:picMkLst>
        </pc:picChg>
        <pc:cxnChg chg="del">
          <ac:chgData name="Vincent Davy Zoonekynd" userId="9b657ceb-2c2e-465a-9d3d-eec3e4197458" providerId="ADAL" clId="{14AF925B-3545-4872-8C03-3640B643C097}" dt="2024-04-29T13:59:18.184" v="3993" actId="478"/>
          <ac:cxnSpMkLst>
            <pc:docMk/>
            <pc:sldMk cId="1851205616" sldId="6113"/>
            <ac:cxnSpMk id="11" creationId="{230CE469-BFDE-4632-A8DA-AAB34CE7C17D}"/>
          </ac:cxnSpMkLst>
        </pc:cxnChg>
      </pc:sldChg>
      <pc:sldChg chg="addSp modSp add mod ord">
        <pc:chgData name="Vincent Davy Zoonekynd" userId="9b657ceb-2c2e-465a-9d3d-eec3e4197458" providerId="ADAL" clId="{14AF925B-3545-4872-8C03-3640B643C097}" dt="2024-04-30T10:07:13.541" v="4915" actId="20577"/>
        <pc:sldMkLst>
          <pc:docMk/>
          <pc:sldMk cId="2867595424" sldId="6114"/>
        </pc:sldMkLst>
        <pc:spChg chg="mod">
          <ac:chgData name="Vincent Davy Zoonekynd" userId="9b657ceb-2c2e-465a-9d3d-eec3e4197458" providerId="ADAL" clId="{14AF925B-3545-4872-8C03-3640B643C097}" dt="2024-04-30T10:07:13.541" v="4915" actId="20577"/>
          <ac:spMkLst>
            <pc:docMk/>
            <pc:sldMk cId="2867595424" sldId="6114"/>
            <ac:spMk id="3" creationId="{ED686023-44B0-A1E0-01B2-0AEBC6ED851A}"/>
          </ac:spMkLst>
        </pc:spChg>
        <pc:spChg chg="add mod ord">
          <ac:chgData name="Vincent Davy Zoonekynd" userId="9b657ceb-2c2e-465a-9d3d-eec3e4197458" providerId="ADAL" clId="{14AF925B-3545-4872-8C03-3640B643C097}" dt="2024-04-29T14:39:48.601" v="4173" actId="167"/>
          <ac:spMkLst>
            <pc:docMk/>
            <pc:sldMk cId="2867595424" sldId="6114"/>
            <ac:spMk id="4" creationId="{590BCE4F-8456-A992-B4C9-861ED6FFB51F}"/>
          </ac:spMkLst>
        </pc:spChg>
      </pc:sldChg>
      <pc:sldChg chg="modSp new mod">
        <pc:chgData name="Vincent Davy Zoonekynd" userId="9b657ceb-2c2e-465a-9d3d-eec3e4197458" providerId="ADAL" clId="{14AF925B-3545-4872-8C03-3640B643C097}" dt="2024-04-30T05:41:55.269" v="4399" actId="2711"/>
        <pc:sldMkLst>
          <pc:docMk/>
          <pc:sldMk cId="3261340886" sldId="6115"/>
        </pc:sldMkLst>
        <pc:spChg chg="mod">
          <ac:chgData name="Vincent Davy Zoonekynd" userId="9b657ceb-2c2e-465a-9d3d-eec3e4197458" providerId="ADAL" clId="{14AF925B-3545-4872-8C03-3640B643C097}" dt="2024-04-29T14:44:39.254" v="4191" actId="20577"/>
          <ac:spMkLst>
            <pc:docMk/>
            <pc:sldMk cId="3261340886" sldId="6115"/>
            <ac:spMk id="2" creationId="{92E0806A-FA89-A122-D3AA-6A74B3B213BA}"/>
          </ac:spMkLst>
        </pc:spChg>
        <pc:spChg chg="mod">
          <ac:chgData name="Vincent Davy Zoonekynd" userId="9b657ceb-2c2e-465a-9d3d-eec3e4197458" providerId="ADAL" clId="{14AF925B-3545-4872-8C03-3640B643C097}" dt="2024-04-30T05:41:55.269" v="4399" actId="2711"/>
          <ac:spMkLst>
            <pc:docMk/>
            <pc:sldMk cId="3261340886" sldId="6115"/>
            <ac:spMk id="3" creationId="{975D5A19-2FEB-5E09-6272-5DAE626D79A7}"/>
          </ac:spMkLst>
        </pc:spChg>
      </pc:sldChg>
      <pc:sldChg chg="addSp delSp modSp new mod ord">
        <pc:chgData name="Vincent Davy Zoonekynd" userId="9b657ceb-2c2e-465a-9d3d-eec3e4197458" providerId="ADAL" clId="{14AF925B-3545-4872-8C03-3640B643C097}" dt="2024-04-30T08:06:56.326" v="4753" actId="20577"/>
        <pc:sldMkLst>
          <pc:docMk/>
          <pc:sldMk cId="1010107695" sldId="6116"/>
        </pc:sldMkLst>
        <pc:spChg chg="mod">
          <ac:chgData name="Vincent Davy Zoonekynd" userId="9b657ceb-2c2e-465a-9d3d-eec3e4197458" providerId="ADAL" clId="{14AF925B-3545-4872-8C03-3640B643C097}" dt="2024-04-30T08:06:56.326" v="4753" actId="20577"/>
          <ac:spMkLst>
            <pc:docMk/>
            <pc:sldMk cId="1010107695" sldId="6116"/>
            <ac:spMk id="2" creationId="{BA36F6BA-3946-0B6E-829A-58397F40C482}"/>
          </ac:spMkLst>
        </pc:spChg>
        <pc:spChg chg="del">
          <ac:chgData name="Vincent Davy Zoonekynd" userId="9b657ceb-2c2e-465a-9d3d-eec3e4197458" providerId="ADAL" clId="{14AF925B-3545-4872-8C03-3640B643C097}" dt="2024-04-30T08:04:18.266" v="4723" actId="478"/>
          <ac:spMkLst>
            <pc:docMk/>
            <pc:sldMk cId="1010107695" sldId="6116"/>
            <ac:spMk id="3" creationId="{74758C20-67EB-F555-AEC7-9E2628E02A03}"/>
          </ac:spMkLst>
        </pc:spChg>
        <pc:spChg chg="add mod">
          <ac:chgData name="Vincent Davy Zoonekynd" userId="9b657ceb-2c2e-465a-9d3d-eec3e4197458" providerId="ADAL" clId="{14AF925B-3545-4872-8C03-3640B643C097}" dt="2024-04-30T08:04:53.547" v="4731"/>
          <ac:spMkLst>
            <pc:docMk/>
            <pc:sldMk cId="1010107695" sldId="6116"/>
            <ac:spMk id="6" creationId="{93716489-2DE7-05E0-0C9D-069504412919}"/>
          </ac:spMkLst>
        </pc:spChg>
        <pc:picChg chg="add mod">
          <ac:chgData name="Vincent Davy Zoonekynd" userId="9b657ceb-2c2e-465a-9d3d-eec3e4197458" providerId="ADAL" clId="{14AF925B-3545-4872-8C03-3640B643C097}" dt="2024-04-30T08:04:42.380" v="4730" actId="14100"/>
          <ac:picMkLst>
            <pc:docMk/>
            <pc:sldMk cId="1010107695" sldId="6116"/>
            <ac:picMk id="5" creationId="{07327F2C-E5FF-C58F-C89A-FE8D46EDFD1B}"/>
          </ac:picMkLst>
        </pc:picChg>
      </pc:sldChg>
      <pc:sldChg chg="addSp delSp modSp new mod">
        <pc:chgData name="Vincent Davy Zoonekynd" userId="9b657ceb-2c2e-465a-9d3d-eec3e4197458" providerId="ADAL" clId="{14AF925B-3545-4872-8C03-3640B643C097}" dt="2024-04-30T09:46:20.337" v="4845" actId="20577"/>
        <pc:sldMkLst>
          <pc:docMk/>
          <pc:sldMk cId="3897879390" sldId="6117"/>
        </pc:sldMkLst>
        <pc:spChg chg="mod">
          <ac:chgData name="Vincent Davy Zoonekynd" userId="9b657ceb-2c2e-465a-9d3d-eec3e4197458" providerId="ADAL" clId="{14AF925B-3545-4872-8C03-3640B643C097}" dt="2024-04-30T07:40:35.944" v="4442" actId="20577"/>
          <ac:spMkLst>
            <pc:docMk/>
            <pc:sldMk cId="3897879390" sldId="6117"/>
            <ac:spMk id="2" creationId="{F6F16F1B-3E82-C215-DC74-C1C3D263048E}"/>
          </ac:spMkLst>
        </pc:spChg>
        <pc:spChg chg="del">
          <ac:chgData name="Vincent Davy Zoonekynd" userId="9b657ceb-2c2e-465a-9d3d-eec3e4197458" providerId="ADAL" clId="{14AF925B-3545-4872-8C03-3640B643C097}" dt="2024-04-30T09:45:03.927" v="4828" actId="478"/>
          <ac:spMkLst>
            <pc:docMk/>
            <pc:sldMk cId="3897879390" sldId="6117"/>
            <ac:spMk id="3" creationId="{2F6928EC-50DC-2ECB-0E91-88010855A4F0}"/>
          </ac:spMkLst>
        </pc:spChg>
        <pc:spChg chg="add mod">
          <ac:chgData name="Vincent Davy Zoonekynd" userId="9b657ceb-2c2e-465a-9d3d-eec3e4197458" providerId="ADAL" clId="{14AF925B-3545-4872-8C03-3640B643C097}" dt="2024-04-30T09:46:20.337" v="4845" actId="20577"/>
          <ac:spMkLst>
            <pc:docMk/>
            <pc:sldMk cId="3897879390" sldId="6117"/>
            <ac:spMk id="6" creationId="{809CF581-2AA8-D1A0-1169-8A94C455F041}"/>
          </ac:spMkLst>
        </pc:spChg>
        <pc:picChg chg="add mod">
          <ac:chgData name="Vincent Davy Zoonekynd" userId="9b657ceb-2c2e-465a-9d3d-eec3e4197458" providerId="ADAL" clId="{14AF925B-3545-4872-8C03-3640B643C097}" dt="2024-04-30T09:45:54.844" v="4840" actId="1076"/>
          <ac:picMkLst>
            <pc:docMk/>
            <pc:sldMk cId="3897879390" sldId="6117"/>
            <ac:picMk id="5" creationId="{F508462D-FDE5-EF28-762C-883B8828D45A}"/>
          </ac:picMkLst>
        </pc:picChg>
      </pc:sldChg>
      <pc:sldChg chg="modSp new mod ord">
        <pc:chgData name="Vincent Davy Zoonekynd" userId="9b657ceb-2c2e-465a-9d3d-eec3e4197458" providerId="ADAL" clId="{14AF925B-3545-4872-8C03-3640B643C097}" dt="2024-05-01T14:45:18.203" v="6548" actId="20577"/>
        <pc:sldMkLst>
          <pc:docMk/>
          <pc:sldMk cId="3844972190" sldId="6118"/>
        </pc:sldMkLst>
        <pc:spChg chg="mod">
          <ac:chgData name="Vincent Davy Zoonekynd" userId="9b657ceb-2c2e-465a-9d3d-eec3e4197458" providerId="ADAL" clId="{14AF925B-3545-4872-8C03-3640B643C097}" dt="2024-04-30T08:18:56.922" v="4809" actId="20577"/>
          <ac:spMkLst>
            <pc:docMk/>
            <pc:sldMk cId="3844972190" sldId="6118"/>
            <ac:spMk id="2" creationId="{16CC2A11-0561-F1D2-AC6E-05F906792AD8}"/>
          </ac:spMkLst>
        </pc:spChg>
        <pc:spChg chg="mod">
          <ac:chgData name="Vincent Davy Zoonekynd" userId="9b657ceb-2c2e-465a-9d3d-eec3e4197458" providerId="ADAL" clId="{14AF925B-3545-4872-8C03-3640B643C097}" dt="2024-05-01T14:45:18.203" v="6548" actId="20577"/>
          <ac:spMkLst>
            <pc:docMk/>
            <pc:sldMk cId="3844972190" sldId="6118"/>
            <ac:spMk id="3" creationId="{DE894C92-3F92-EDD5-CD72-B6B73D2F9BBA}"/>
          </ac:spMkLst>
        </pc:spChg>
      </pc:sldChg>
      <pc:sldChg chg="addSp delSp modSp new mod ord">
        <pc:chgData name="Vincent Davy Zoonekynd" userId="9b657ceb-2c2e-465a-9d3d-eec3e4197458" providerId="ADAL" clId="{14AF925B-3545-4872-8C03-3640B643C097}" dt="2024-04-30T08:13:27.868" v="4797" actId="14100"/>
        <pc:sldMkLst>
          <pc:docMk/>
          <pc:sldMk cId="4137077195" sldId="6119"/>
        </pc:sldMkLst>
        <pc:spChg chg="mod">
          <ac:chgData name="Vincent Davy Zoonekynd" userId="9b657ceb-2c2e-465a-9d3d-eec3e4197458" providerId="ADAL" clId="{14AF925B-3545-4872-8C03-3640B643C097}" dt="2024-04-30T08:07:07.736" v="4784" actId="20577"/>
          <ac:spMkLst>
            <pc:docMk/>
            <pc:sldMk cId="4137077195" sldId="6119"/>
            <ac:spMk id="2" creationId="{7F060B66-5EEC-2C60-F131-206ACCF0DC96}"/>
          </ac:spMkLst>
        </pc:spChg>
        <pc:spChg chg="del">
          <ac:chgData name="Vincent Davy Zoonekynd" userId="9b657ceb-2c2e-465a-9d3d-eec3e4197458" providerId="ADAL" clId="{14AF925B-3545-4872-8C03-3640B643C097}" dt="2024-04-30T08:12:45.905" v="4789" actId="478"/>
          <ac:spMkLst>
            <pc:docMk/>
            <pc:sldMk cId="4137077195" sldId="6119"/>
            <ac:spMk id="3" creationId="{AF85E3A9-477A-CD4F-B90D-A28F03C71340}"/>
          </ac:spMkLst>
        </pc:spChg>
        <pc:spChg chg="add mod">
          <ac:chgData name="Vincent Davy Zoonekynd" userId="9b657ceb-2c2e-465a-9d3d-eec3e4197458" providerId="ADAL" clId="{14AF925B-3545-4872-8C03-3640B643C097}" dt="2024-04-30T08:13:27.868" v="4797" actId="14100"/>
          <ac:spMkLst>
            <pc:docMk/>
            <pc:sldMk cId="4137077195" sldId="6119"/>
            <ac:spMk id="6" creationId="{1B6759E8-E8AC-E313-78F2-1F1B6DC1DB5B}"/>
          </ac:spMkLst>
        </pc:spChg>
        <pc:picChg chg="add mod">
          <ac:chgData name="Vincent Davy Zoonekynd" userId="9b657ceb-2c2e-465a-9d3d-eec3e4197458" providerId="ADAL" clId="{14AF925B-3545-4872-8C03-3640B643C097}" dt="2024-04-30T08:13:18.998" v="4795" actId="1076"/>
          <ac:picMkLst>
            <pc:docMk/>
            <pc:sldMk cId="4137077195" sldId="6119"/>
            <ac:picMk id="5" creationId="{FE920237-4A05-BD4C-AEFB-71D949D2D5DD}"/>
          </ac:picMkLst>
        </pc:picChg>
      </pc:sldChg>
      <pc:sldChg chg="modSp new mod ord">
        <pc:chgData name="Vincent Davy Zoonekynd" userId="9b657ceb-2c2e-465a-9d3d-eec3e4197458" providerId="ADAL" clId="{14AF925B-3545-4872-8C03-3640B643C097}" dt="2024-05-20T11:54:25.824" v="7407"/>
        <pc:sldMkLst>
          <pc:docMk/>
          <pc:sldMk cId="2001857700" sldId="6120"/>
        </pc:sldMkLst>
        <pc:spChg chg="mod">
          <ac:chgData name="Vincent Davy Zoonekynd" userId="9b657ceb-2c2e-465a-9d3d-eec3e4197458" providerId="ADAL" clId="{14AF925B-3545-4872-8C03-3640B643C097}" dt="2024-04-30T07:45:04.441" v="4544" actId="20577"/>
          <ac:spMkLst>
            <pc:docMk/>
            <pc:sldMk cId="2001857700" sldId="6120"/>
            <ac:spMk id="2" creationId="{955484C5-D074-C96D-C82D-EA1333D3CC36}"/>
          </ac:spMkLst>
        </pc:spChg>
        <pc:spChg chg="mod">
          <ac:chgData name="Vincent Davy Zoonekynd" userId="9b657ceb-2c2e-465a-9d3d-eec3e4197458" providerId="ADAL" clId="{14AF925B-3545-4872-8C03-3640B643C097}" dt="2024-04-30T10:56:14.128" v="4944" actId="313"/>
          <ac:spMkLst>
            <pc:docMk/>
            <pc:sldMk cId="2001857700" sldId="6120"/>
            <ac:spMk id="3" creationId="{9CD8FE3C-6B6B-41AB-D49D-BA06DBC64FC2}"/>
          </ac:spMkLst>
        </pc:spChg>
      </pc:sldChg>
      <pc:sldChg chg="addSp delSp modSp add mod">
        <pc:chgData name="Vincent Davy Zoonekynd" userId="9b657ceb-2c2e-465a-9d3d-eec3e4197458" providerId="ADAL" clId="{14AF925B-3545-4872-8C03-3640B643C097}" dt="2024-04-30T07:56:09.153" v="4720" actId="1037"/>
        <pc:sldMkLst>
          <pc:docMk/>
          <pc:sldMk cId="1861189489" sldId="6121"/>
        </pc:sldMkLst>
        <pc:spChg chg="del">
          <ac:chgData name="Vincent Davy Zoonekynd" userId="9b657ceb-2c2e-465a-9d3d-eec3e4197458" providerId="ADAL" clId="{14AF925B-3545-4872-8C03-3640B643C097}" dt="2024-04-30T07:54:46.250" v="4704" actId="478"/>
          <ac:spMkLst>
            <pc:docMk/>
            <pc:sldMk cId="1861189489" sldId="6121"/>
            <ac:spMk id="3" creationId="{74758C20-67EB-F555-AEC7-9E2628E02A03}"/>
          </ac:spMkLst>
        </pc:spChg>
        <pc:spChg chg="add mod">
          <ac:chgData name="Vincent Davy Zoonekynd" userId="9b657ceb-2c2e-465a-9d3d-eec3e4197458" providerId="ADAL" clId="{14AF925B-3545-4872-8C03-3640B643C097}" dt="2024-04-30T07:56:09.153" v="4720" actId="1037"/>
          <ac:spMkLst>
            <pc:docMk/>
            <pc:sldMk cId="1861189489" sldId="6121"/>
            <ac:spMk id="6" creationId="{1D8F1995-46E3-642A-D7B1-3A118A41E95E}"/>
          </ac:spMkLst>
        </pc:spChg>
        <pc:picChg chg="add mod">
          <ac:chgData name="Vincent Davy Zoonekynd" userId="9b657ceb-2c2e-465a-9d3d-eec3e4197458" providerId="ADAL" clId="{14AF925B-3545-4872-8C03-3640B643C097}" dt="2024-04-30T07:55:37.485" v="4712" actId="1076"/>
          <ac:picMkLst>
            <pc:docMk/>
            <pc:sldMk cId="1861189489" sldId="6121"/>
            <ac:picMk id="5" creationId="{B58A829E-15F0-A976-5BE8-2CC3499DC4A4}"/>
          </ac:picMkLst>
        </pc:picChg>
      </pc:sldChg>
      <pc:sldChg chg="addSp delSp modSp add mod ord">
        <pc:chgData name="Vincent Davy Zoonekynd" userId="9b657ceb-2c2e-465a-9d3d-eec3e4197458" providerId="ADAL" clId="{14AF925B-3545-4872-8C03-3640B643C097}" dt="2024-04-30T08:09:24.096" v="4788" actId="14100"/>
        <pc:sldMkLst>
          <pc:docMk/>
          <pc:sldMk cId="1847958628" sldId="6122"/>
        </pc:sldMkLst>
        <pc:spChg chg="mod">
          <ac:chgData name="Vincent Davy Zoonekynd" userId="9b657ceb-2c2e-465a-9d3d-eec3e4197458" providerId="ADAL" clId="{14AF925B-3545-4872-8C03-3640B643C097}" dt="2024-04-30T08:09:24.096" v="4788" actId="14100"/>
          <ac:spMkLst>
            <pc:docMk/>
            <pc:sldMk cId="1847958628" sldId="6122"/>
            <ac:spMk id="6" creationId="{1D8F1995-46E3-642A-D7B1-3A118A41E95E}"/>
          </ac:spMkLst>
        </pc:spChg>
        <pc:picChg chg="add mod ord">
          <ac:chgData name="Vincent Davy Zoonekynd" userId="9b657ceb-2c2e-465a-9d3d-eec3e4197458" providerId="ADAL" clId="{14AF925B-3545-4872-8C03-3640B643C097}" dt="2024-04-30T08:06:46.089" v="4741" actId="1076"/>
          <ac:picMkLst>
            <pc:docMk/>
            <pc:sldMk cId="1847958628" sldId="6122"/>
            <ac:picMk id="4" creationId="{E59CC716-42C5-4290-0BAC-742D71700A8C}"/>
          </ac:picMkLst>
        </pc:picChg>
        <pc:picChg chg="del">
          <ac:chgData name="Vincent Davy Zoonekynd" userId="9b657ceb-2c2e-465a-9d3d-eec3e4197458" providerId="ADAL" clId="{14AF925B-3545-4872-8C03-3640B643C097}" dt="2024-04-30T07:56:19.911" v="4722" actId="478"/>
          <ac:picMkLst>
            <pc:docMk/>
            <pc:sldMk cId="1847958628" sldId="6122"/>
            <ac:picMk id="5" creationId="{B58A829E-15F0-A976-5BE8-2CC3499DC4A4}"/>
          </ac:picMkLst>
        </pc:picChg>
      </pc:sldChg>
      <pc:sldChg chg="addSp delSp modSp new mod ord">
        <pc:chgData name="Vincent Davy Zoonekynd" userId="9b657ceb-2c2e-465a-9d3d-eec3e4197458" providerId="ADAL" clId="{14AF925B-3545-4872-8C03-3640B643C097}" dt="2024-05-01T05:39:19.450" v="5569"/>
        <pc:sldMkLst>
          <pc:docMk/>
          <pc:sldMk cId="709573564" sldId="6123"/>
        </pc:sldMkLst>
        <pc:spChg chg="mod">
          <ac:chgData name="Vincent Davy Zoonekynd" userId="9b657ceb-2c2e-465a-9d3d-eec3e4197458" providerId="ADAL" clId="{14AF925B-3545-4872-8C03-3640B643C097}" dt="2024-04-30T09:33:34.423" v="4826" actId="20577"/>
          <ac:spMkLst>
            <pc:docMk/>
            <pc:sldMk cId="709573564" sldId="6123"/>
            <ac:spMk id="2" creationId="{FACFA34A-7E8B-914E-4548-7ED805F06F23}"/>
          </ac:spMkLst>
        </pc:spChg>
        <pc:spChg chg="del">
          <ac:chgData name="Vincent Davy Zoonekynd" userId="9b657ceb-2c2e-465a-9d3d-eec3e4197458" providerId="ADAL" clId="{14AF925B-3545-4872-8C03-3640B643C097}" dt="2024-05-01T05:22:59.351" v="4945" actId="478"/>
          <ac:spMkLst>
            <pc:docMk/>
            <pc:sldMk cId="709573564" sldId="6123"/>
            <ac:spMk id="3" creationId="{C639AADE-6B3A-2383-1838-4177CD1B6549}"/>
          </ac:spMkLst>
        </pc:spChg>
        <pc:spChg chg="add mod">
          <ac:chgData name="Vincent Davy Zoonekynd" userId="9b657ceb-2c2e-465a-9d3d-eec3e4197458" providerId="ADAL" clId="{14AF925B-3545-4872-8C03-3640B643C097}" dt="2024-05-01T05:24:57.237" v="5016" actId="1037"/>
          <ac:spMkLst>
            <pc:docMk/>
            <pc:sldMk cId="709573564" sldId="6123"/>
            <ac:spMk id="5" creationId="{7D3BFE23-6867-C70B-127A-98B8EBFCBE30}"/>
          </ac:spMkLst>
        </pc:spChg>
        <pc:spChg chg="add mod">
          <ac:chgData name="Vincent Davy Zoonekynd" userId="9b657ceb-2c2e-465a-9d3d-eec3e4197458" providerId="ADAL" clId="{14AF925B-3545-4872-8C03-3640B643C097}" dt="2024-05-01T05:24:57.237" v="5016" actId="1037"/>
          <ac:spMkLst>
            <pc:docMk/>
            <pc:sldMk cId="709573564" sldId="6123"/>
            <ac:spMk id="6" creationId="{CEB2AA5D-A83B-EDA8-F224-E27A2E42CF2B}"/>
          </ac:spMkLst>
        </pc:spChg>
        <pc:spChg chg="add mod">
          <ac:chgData name="Vincent Davy Zoonekynd" userId="9b657ceb-2c2e-465a-9d3d-eec3e4197458" providerId="ADAL" clId="{14AF925B-3545-4872-8C03-3640B643C097}" dt="2024-05-01T05:38:42.799" v="5567" actId="20577"/>
          <ac:spMkLst>
            <pc:docMk/>
            <pc:sldMk cId="709573564" sldId="6123"/>
            <ac:spMk id="7" creationId="{CE5711D2-D788-6EF3-C12A-72661F7D87CE}"/>
          </ac:spMkLst>
        </pc:spChg>
        <pc:spChg chg="add mod">
          <ac:chgData name="Vincent Davy Zoonekynd" userId="9b657ceb-2c2e-465a-9d3d-eec3e4197458" providerId="ADAL" clId="{14AF925B-3545-4872-8C03-3640B643C097}" dt="2024-05-01T05:38:39.454" v="5565" actId="20577"/>
          <ac:spMkLst>
            <pc:docMk/>
            <pc:sldMk cId="709573564" sldId="6123"/>
            <ac:spMk id="8" creationId="{33A3F905-CD86-C76B-DE55-5BBBD020E27C}"/>
          </ac:spMkLst>
        </pc:spChg>
        <pc:cxnChg chg="add mod">
          <ac:chgData name="Vincent Davy Zoonekynd" userId="9b657ceb-2c2e-465a-9d3d-eec3e4197458" providerId="ADAL" clId="{14AF925B-3545-4872-8C03-3640B643C097}" dt="2024-05-01T05:24:57.237" v="5016" actId="1037"/>
          <ac:cxnSpMkLst>
            <pc:docMk/>
            <pc:sldMk cId="709573564" sldId="6123"/>
            <ac:cxnSpMk id="4" creationId="{9E9C5C63-4B75-B009-2EF8-B69C9585232C}"/>
          </ac:cxnSpMkLst>
        </pc:cxnChg>
      </pc:sldChg>
      <pc:sldChg chg="add del">
        <pc:chgData name="Vincent Davy Zoonekynd" userId="9b657ceb-2c2e-465a-9d3d-eec3e4197458" providerId="ADAL" clId="{14AF925B-3545-4872-8C03-3640B643C097}" dt="2024-04-30T09:56:47.966" v="4863" actId="47"/>
        <pc:sldMkLst>
          <pc:docMk/>
          <pc:sldMk cId="1944720456" sldId="6124"/>
        </pc:sldMkLst>
      </pc:sldChg>
      <pc:sldChg chg="add del">
        <pc:chgData name="Vincent Davy Zoonekynd" userId="9b657ceb-2c2e-465a-9d3d-eec3e4197458" providerId="ADAL" clId="{14AF925B-3545-4872-8C03-3640B643C097}" dt="2024-05-03T06:29:48.737" v="6619" actId="47"/>
        <pc:sldMkLst>
          <pc:docMk/>
          <pc:sldMk cId="2075305805" sldId="6124"/>
        </pc:sldMkLst>
      </pc:sldChg>
      <pc:sldChg chg="addSp delSp modSp new mod modClrScheme chgLayout">
        <pc:chgData name="Vincent Davy Zoonekynd" userId="9b657ceb-2c2e-465a-9d3d-eec3e4197458" providerId="ADAL" clId="{14AF925B-3545-4872-8C03-3640B643C097}" dt="2024-04-30T09:56:29.891" v="4862" actId="167"/>
        <pc:sldMkLst>
          <pc:docMk/>
          <pc:sldMk cId="705887003" sldId="6125"/>
        </pc:sldMkLst>
        <pc:spChg chg="del">
          <ac:chgData name="Vincent Davy Zoonekynd" userId="9b657ceb-2c2e-465a-9d3d-eec3e4197458" providerId="ADAL" clId="{14AF925B-3545-4872-8C03-3640B643C097}" dt="2024-04-30T09:50:46.877" v="4847" actId="700"/>
          <ac:spMkLst>
            <pc:docMk/>
            <pc:sldMk cId="705887003" sldId="6125"/>
            <ac:spMk id="2" creationId="{70E66E07-4659-7CA2-F43A-59E41B99BCC3}"/>
          </ac:spMkLst>
        </pc:spChg>
        <pc:spChg chg="del">
          <ac:chgData name="Vincent Davy Zoonekynd" userId="9b657ceb-2c2e-465a-9d3d-eec3e4197458" providerId="ADAL" clId="{14AF925B-3545-4872-8C03-3640B643C097}" dt="2024-04-30T09:50:46.877" v="4847" actId="700"/>
          <ac:spMkLst>
            <pc:docMk/>
            <pc:sldMk cId="705887003" sldId="6125"/>
            <ac:spMk id="3" creationId="{BA522B15-5CC8-103D-D8D6-E08E9436E12E}"/>
          </ac:spMkLst>
        </pc:spChg>
        <pc:spChg chg="add mod">
          <ac:chgData name="Vincent Davy Zoonekynd" userId="9b657ceb-2c2e-465a-9d3d-eec3e4197458" providerId="ADAL" clId="{14AF925B-3545-4872-8C03-3640B643C097}" dt="2024-04-30T09:51:31.912" v="4859" actId="14100"/>
          <ac:spMkLst>
            <pc:docMk/>
            <pc:sldMk cId="705887003" sldId="6125"/>
            <ac:spMk id="4" creationId="{0594CE35-C3AD-BB36-4575-23D974656BE2}"/>
          </ac:spMkLst>
        </pc:spChg>
        <pc:picChg chg="add del mod">
          <ac:chgData name="Vincent Davy Zoonekynd" userId="9b657ceb-2c2e-465a-9d3d-eec3e4197458" providerId="ADAL" clId="{14AF925B-3545-4872-8C03-3640B643C097}" dt="2024-04-30T09:56:26.834" v="4860" actId="478"/>
          <ac:picMkLst>
            <pc:docMk/>
            <pc:sldMk cId="705887003" sldId="6125"/>
            <ac:picMk id="27650" creationId="{02343DA4-03ED-D8C6-510E-902ED8183489}"/>
          </ac:picMkLst>
        </pc:picChg>
        <pc:picChg chg="add mod">
          <ac:chgData name="Vincent Davy Zoonekynd" userId="9b657ceb-2c2e-465a-9d3d-eec3e4197458" providerId="ADAL" clId="{14AF925B-3545-4872-8C03-3640B643C097}" dt="2024-04-30T09:56:29.891" v="4862" actId="167"/>
          <ac:picMkLst>
            <pc:docMk/>
            <pc:sldMk cId="705887003" sldId="6125"/>
            <ac:picMk id="27652" creationId="{66118AEE-7A1C-5071-8EC6-B0C61BC36B71}"/>
          </ac:picMkLst>
        </pc:picChg>
      </pc:sldChg>
      <pc:sldChg chg="addSp delSp modSp add mod">
        <pc:chgData name="Vincent Davy Zoonekynd" userId="9b657ceb-2c2e-465a-9d3d-eec3e4197458" providerId="ADAL" clId="{14AF925B-3545-4872-8C03-3640B643C097}" dt="2024-04-30T10:53:53.136" v="4940" actId="1037"/>
        <pc:sldMkLst>
          <pc:docMk/>
          <pc:sldMk cId="3970683050" sldId="6126"/>
        </pc:sldMkLst>
        <pc:spChg chg="mod">
          <ac:chgData name="Vincent Davy Zoonekynd" userId="9b657ceb-2c2e-465a-9d3d-eec3e4197458" providerId="ADAL" clId="{14AF925B-3545-4872-8C03-3640B643C097}" dt="2024-04-30T10:53:53.136" v="4940" actId="1037"/>
          <ac:spMkLst>
            <pc:docMk/>
            <pc:sldMk cId="3970683050" sldId="6126"/>
            <ac:spMk id="4" creationId="{0594CE35-C3AD-BB36-4575-23D974656BE2}"/>
          </ac:spMkLst>
        </pc:spChg>
        <pc:picChg chg="del">
          <ac:chgData name="Vincent Davy Zoonekynd" userId="9b657ceb-2c2e-465a-9d3d-eec3e4197458" providerId="ADAL" clId="{14AF925B-3545-4872-8C03-3640B643C097}" dt="2024-04-30T10:53:43.416" v="4923" actId="478"/>
          <ac:picMkLst>
            <pc:docMk/>
            <pc:sldMk cId="3970683050" sldId="6126"/>
            <ac:picMk id="27652" creationId="{66118AEE-7A1C-5071-8EC6-B0C61BC36B71}"/>
          </ac:picMkLst>
        </pc:picChg>
        <pc:picChg chg="add mod">
          <ac:chgData name="Vincent Davy Zoonekynd" userId="9b657ceb-2c2e-465a-9d3d-eec3e4197458" providerId="ADAL" clId="{14AF925B-3545-4872-8C03-3640B643C097}" dt="2024-04-30T10:53:48.029" v="4925" actId="167"/>
          <ac:picMkLst>
            <pc:docMk/>
            <pc:sldMk cId="3970683050" sldId="6126"/>
            <ac:picMk id="31746" creationId="{20D849C6-346D-6246-BFAE-D201CFA6FAF9}"/>
          </ac:picMkLst>
        </pc:picChg>
      </pc:sldChg>
      <pc:sldChg chg="modSp add del mod">
        <pc:chgData name="Vincent Davy Zoonekynd" userId="9b657ceb-2c2e-465a-9d3d-eec3e4197458" providerId="ADAL" clId="{14AF925B-3545-4872-8C03-3640B643C097}" dt="2024-05-01T05:25:00.493" v="5017" actId="47"/>
        <pc:sldMkLst>
          <pc:docMk/>
          <pc:sldMk cId="1602359915" sldId="6127"/>
        </pc:sldMkLst>
        <pc:spChg chg="mod">
          <ac:chgData name="Vincent Davy Zoonekynd" userId="9b657ceb-2c2e-465a-9d3d-eec3e4197458" providerId="ADAL" clId="{14AF925B-3545-4872-8C03-3640B643C097}" dt="2024-05-01T05:24:38.877" v="4991" actId="6549"/>
          <ac:spMkLst>
            <pc:docMk/>
            <pc:sldMk cId="1602359915" sldId="6127"/>
            <ac:spMk id="5" creationId="{7D3BFE23-6867-C70B-127A-98B8EBFCBE30}"/>
          </ac:spMkLst>
        </pc:spChg>
        <pc:spChg chg="mod">
          <ac:chgData name="Vincent Davy Zoonekynd" userId="9b657ceb-2c2e-465a-9d3d-eec3e4197458" providerId="ADAL" clId="{14AF925B-3545-4872-8C03-3640B643C097}" dt="2024-05-01T05:24:33.835" v="4984" actId="20577"/>
          <ac:spMkLst>
            <pc:docMk/>
            <pc:sldMk cId="1602359915" sldId="6127"/>
            <ac:spMk id="6" creationId="{CEB2AA5D-A83B-EDA8-F224-E27A2E42CF2B}"/>
          </ac:spMkLst>
        </pc:spChg>
        <pc:cxnChg chg="mod">
          <ac:chgData name="Vincent Davy Zoonekynd" userId="9b657ceb-2c2e-465a-9d3d-eec3e4197458" providerId="ADAL" clId="{14AF925B-3545-4872-8C03-3640B643C097}" dt="2024-05-01T05:24:38.877" v="4991" actId="6549"/>
          <ac:cxnSpMkLst>
            <pc:docMk/>
            <pc:sldMk cId="1602359915" sldId="6127"/>
            <ac:cxnSpMk id="4" creationId="{9E9C5C63-4B75-B009-2EF8-B69C9585232C}"/>
          </ac:cxnSpMkLst>
        </pc:cxnChg>
      </pc:sldChg>
      <pc:sldChg chg="addSp delSp modSp add mod ord">
        <pc:chgData name="Vincent Davy Zoonekynd" userId="9b657ceb-2c2e-465a-9d3d-eec3e4197458" providerId="ADAL" clId="{14AF925B-3545-4872-8C03-3640B643C097}" dt="2024-05-01T05:39:19.450" v="5569"/>
        <pc:sldMkLst>
          <pc:docMk/>
          <pc:sldMk cId="3660374709" sldId="6127"/>
        </pc:sldMkLst>
        <pc:spChg chg="mod">
          <ac:chgData name="Vincent Davy Zoonekynd" userId="9b657ceb-2c2e-465a-9d3d-eec3e4197458" providerId="ADAL" clId="{14AF925B-3545-4872-8C03-3640B643C097}" dt="2024-05-01T05:25:11.283" v="5031" actId="20577"/>
          <ac:spMkLst>
            <pc:docMk/>
            <pc:sldMk cId="3660374709" sldId="6127"/>
            <ac:spMk id="5" creationId="{7D3BFE23-6867-C70B-127A-98B8EBFCBE30}"/>
          </ac:spMkLst>
        </pc:spChg>
        <pc:spChg chg="mod">
          <ac:chgData name="Vincent Davy Zoonekynd" userId="9b657ceb-2c2e-465a-9d3d-eec3e4197458" providerId="ADAL" clId="{14AF925B-3545-4872-8C03-3640B643C097}" dt="2024-05-01T05:25:06.958" v="5024" actId="20577"/>
          <ac:spMkLst>
            <pc:docMk/>
            <pc:sldMk cId="3660374709" sldId="6127"/>
            <ac:spMk id="6" creationId="{CEB2AA5D-A83B-EDA8-F224-E27A2E42CF2B}"/>
          </ac:spMkLst>
        </pc:spChg>
        <pc:spChg chg="del">
          <ac:chgData name="Vincent Davy Zoonekynd" userId="9b657ceb-2c2e-465a-9d3d-eec3e4197458" providerId="ADAL" clId="{14AF925B-3545-4872-8C03-3640B643C097}" dt="2024-05-01T05:26:04.688" v="5032" actId="478"/>
          <ac:spMkLst>
            <pc:docMk/>
            <pc:sldMk cId="3660374709" sldId="6127"/>
            <ac:spMk id="7" creationId="{CE5711D2-D788-6EF3-C12A-72661F7D87CE}"/>
          </ac:spMkLst>
        </pc:spChg>
        <pc:spChg chg="mod">
          <ac:chgData name="Vincent Davy Zoonekynd" userId="9b657ceb-2c2e-465a-9d3d-eec3e4197458" providerId="ADAL" clId="{14AF925B-3545-4872-8C03-3640B643C097}" dt="2024-05-01T05:26:28.961" v="5045" actId="1076"/>
          <ac:spMkLst>
            <pc:docMk/>
            <pc:sldMk cId="3660374709" sldId="6127"/>
            <ac:spMk id="8" creationId="{33A3F905-CD86-C76B-DE55-5BBBD020E27C}"/>
          </ac:spMkLst>
        </pc:spChg>
        <pc:picChg chg="add mod">
          <ac:chgData name="Vincent Davy Zoonekynd" userId="9b657ceb-2c2e-465a-9d3d-eec3e4197458" providerId="ADAL" clId="{14AF925B-3545-4872-8C03-3640B643C097}" dt="2024-05-01T05:26:42.007" v="5048" actId="1076"/>
          <ac:picMkLst>
            <pc:docMk/>
            <pc:sldMk cId="3660374709" sldId="6127"/>
            <ac:picMk id="3" creationId="{DE1021C2-C32B-9406-6977-2AE67E30ED12}"/>
          </ac:picMkLst>
        </pc:picChg>
        <pc:cxnChg chg="mod">
          <ac:chgData name="Vincent Davy Zoonekynd" userId="9b657ceb-2c2e-465a-9d3d-eec3e4197458" providerId="ADAL" clId="{14AF925B-3545-4872-8C03-3640B643C097}" dt="2024-05-01T05:25:11.283" v="5031" actId="20577"/>
          <ac:cxnSpMkLst>
            <pc:docMk/>
            <pc:sldMk cId="3660374709" sldId="6127"/>
            <ac:cxnSpMk id="4" creationId="{9E9C5C63-4B75-B009-2EF8-B69C9585232C}"/>
          </ac:cxnSpMkLst>
        </pc:cxnChg>
        <pc:cxnChg chg="add mod">
          <ac:chgData name="Vincent Davy Zoonekynd" userId="9b657ceb-2c2e-465a-9d3d-eec3e4197458" providerId="ADAL" clId="{14AF925B-3545-4872-8C03-3640B643C097}" dt="2024-05-01T05:26:38.268" v="5047" actId="1076"/>
          <ac:cxnSpMkLst>
            <pc:docMk/>
            <pc:sldMk cId="3660374709" sldId="6127"/>
            <ac:cxnSpMk id="9" creationId="{967A36EB-B550-EEA1-FD4A-D2466E43F0E6}"/>
          </ac:cxnSpMkLst>
        </pc:cxnChg>
      </pc:sldChg>
      <pc:sldChg chg="addSp modSp add mod ord">
        <pc:chgData name="Vincent Davy Zoonekynd" userId="9b657ceb-2c2e-465a-9d3d-eec3e4197458" providerId="ADAL" clId="{14AF925B-3545-4872-8C03-3640B643C097}" dt="2024-05-01T05:39:19.450" v="5569"/>
        <pc:sldMkLst>
          <pc:docMk/>
          <pc:sldMk cId="508081487" sldId="6128"/>
        </pc:sldMkLst>
        <pc:spChg chg="mod">
          <ac:chgData name="Vincent Davy Zoonekynd" userId="9b657ceb-2c2e-465a-9d3d-eec3e4197458" providerId="ADAL" clId="{14AF925B-3545-4872-8C03-3640B643C097}" dt="2024-05-01T05:28:24.304" v="5143" actId="20577"/>
          <ac:spMkLst>
            <pc:docMk/>
            <pc:sldMk cId="508081487" sldId="6128"/>
            <ac:spMk id="5" creationId="{7D3BFE23-6867-C70B-127A-98B8EBFCBE30}"/>
          </ac:spMkLst>
        </pc:spChg>
        <pc:spChg chg="mod">
          <ac:chgData name="Vincent Davy Zoonekynd" userId="9b657ceb-2c2e-465a-9d3d-eec3e4197458" providerId="ADAL" clId="{14AF925B-3545-4872-8C03-3640B643C097}" dt="2024-05-01T05:28:22.418" v="5142" actId="20577"/>
          <ac:spMkLst>
            <pc:docMk/>
            <pc:sldMk cId="508081487" sldId="6128"/>
            <ac:spMk id="6" creationId="{CEB2AA5D-A83B-EDA8-F224-E27A2E42CF2B}"/>
          </ac:spMkLst>
        </pc:spChg>
        <pc:spChg chg="mod">
          <ac:chgData name="Vincent Davy Zoonekynd" userId="9b657ceb-2c2e-465a-9d3d-eec3e4197458" providerId="ADAL" clId="{14AF925B-3545-4872-8C03-3640B643C097}" dt="2024-05-01T05:28:50.617" v="5173" actId="1038"/>
          <ac:spMkLst>
            <pc:docMk/>
            <pc:sldMk cId="508081487" sldId="6128"/>
            <ac:spMk id="7" creationId="{CE5711D2-D788-6EF3-C12A-72661F7D87CE}"/>
          </ac:spMkLst>
        </pc:spChg>
        <pc:spChg chg="mod">
          <ac:chgData name="Vincent Davy Zoonekynd" userId="9b657ceb-2c2e-465a-9d3d-eec3e4197458" providerId="ADAL" clId="{14AF925B-3545-4872-8C03-3640B643C097}" dt="2024-05-01T05:28:30.004" v="5150" actId="20577"/>
          <ac:spMkLst>
            <pc:docMk/>
            <pc:sldMk cId="508081487" sldId="6128"/>
            <ac:spMk id="8" creationId="{33A3F905-CD86-C76B-DE55-5BBBD020E27C}"/>
          </ac:spMkLst>
        </pc:spChg>
        <pc:cxnChg chg="add mod">
          <ac:chgData name="Vincent Davy Zoonekynd" userId="9b657ceb-2c2e-465a-9d3d-eec3e4197458" providerId="ADAL" clId="{14AF925B-3545-4872-8C03-3640B643C097}" dt="2024-05-01T05:28:44.720" v="5153" actId="1076"/>
          <ac:cxnSpMkLst>
            <pc:docMk/>
            <pc:sldMk cId="508081487" sldId="6128"/>
            <ac:cxnSpMk id="3" creationId="{59A96C73-6361-D8BF-CC3D-F217DEDFB542}"/>
          </ac:cxnSpMkLst>
        </pc:cxnChg>
        <pc:cxnChg chg="mod">
          <ac:chgData name="Vincent Davy Zoonekynd" userId="9b657ceb-2c2e-465a-9d3d-eec3e4197458" providerId="ADAL" clId="{14AF925B-3545-4872-8C03-3640B643C097}" dt="2024-05-01T05:28:24.304" v="5143" actId="20577"/>
          <ac:cxnSpMkLst>
            <pc:docMk/>
            <pc:sldMk cId="508081487" sldId="6128"/>
            <ac:cxnSpMk id="4" creationId="{9E9C5C63-4B75-B009-2EF8-B69C9585232C}"/>
          </ac:cxnSpMkLst>
        </pc:cxnChg>
      </pc:sldChg>
      <pc:sldChg chg="addSp modSp new mod ord">
        <pc:chgData name="Vincent Davy Zoonekynd" userId="9b657ceb-2c2e-465a-9d3d-eec3e4197458" providerId="ADAL" clId="{14AF925B-3545-4872-8C03-3640B643C097}" dt="2024-05-01T05:39:19.450" v="5569"/>
        <pc:sldMkLst>
          <pc:docMk/>
          <pc:sldMk cId="3648843739" sldId="6129"/>
        </pc:sldMkLst>
        <pc:spChg chg="mod">
          <ac:chgData name="Vincent Davy Zoonekynd" userId="9b657ceb-2c2e-465a-9d3d-eec3e4197458" providerId="ADAL" clId="{14AF925B-3545-4872-8C03-3640B643C097}" dt="2024-05-01T05:29:20.893" v="5221" actId="20577"/>
          <ac:spMkLst>
            <pc:docMk/>
            <pc:sldMk cId="3648843739" sldId="6129"/>
            <ac:spMk id="2" creationId="{237CF2B5-79F7-0909-DC0C-2E3F060A3DCA}"/>
          </ac:spMkLst>
        </pc:spChg>
        <pc:spChg chg="mod">
          <ac:chgData name="Vincent Davy Zoonekynd" userId="9b657ceb-2c2e-465a-9d3d-eec3e4197458" providerId="ADAL" clId="{14AF925B-3545-4872-8C03-3640B643C097}" dt="2024-05-01T05:33:31.959" v="5535" actId="20577"/>
          <ac:spMkLst>
            <pc:docMk/>
            <pc:sldMk cId="3648843739" sldId="6129"/>
            <ac:spMk id="3" creationId="{9A53AC43-0521-5308-FFA2-A2B30F64C26E}"/>
          </ac:spMkLst>
        </pc:spChg>
        <pc:cxnChg chg="add mod">
          <ac:chgData name="Vincent Davy Zoonekynd" userId="9b657ceb-2c2e-465a-9d3d-eec3e4197458" providerId="ADAL" clId="{14AF925B-3545-4872-8C03-3640B643C097}" dt="2024-05-01T05:30:45.998" v="5322" actId="1035"/>
          <ac:cxnSpMkLst>
            <pc:docMk/>
            <pc:sldMk cId="3648843739" sldId="6129"/>
            <ac:cxnSpMk id="4" creationId="{712C84C1-BC40-5807-CBFD-A69F61818D19}"/>
          </ac:cxnSpMkLst>
        </pc:cxnChg>
        <pc:cxnChg chg="add mod">
          <ac:chgData name="Vincent Davy Zoonekynd" userId="9b657ceb-2c2e-465a-9d3d-eec3e4197458" providerId="ADAL" clId="{14AF925B-3545-4872-8C03-3640B643C097}" dt="2024-05-01T05:31:07.562" v="5326" actId="14100"/>
          <ac:cxnSpMkLst>
            <pc:docMk/>
            <pc:sldMk cId="3648843739" sldId="6129"/>
            <ac:cxnSpMk id="9" creationId="{256247A5-70C0-178F-E611-DACDC9CE2C76}"/>
          </ac:cxnSpMkLst>
        </pc:cxnChg>
      </pc:sldChg>
      <pc:sldChg chg="add ord">
        <pc:chgData name="Vincent Davy Zoonekynd" userId="9b657ceb-2c2e-465a-9d3d-eec3e4197458" providerId="ADAL" clId="{14AF925B-3545-4872-8C03-3640B643C097}" dt="2024-05-01T05:39:19.450" v="5569"/>
        <pc:sldMkLst>
          <pc:docMk/>
          <pc:sldMk cId="3201210095" sldId="6130"/>
        </pc:sldMkLst>
      </pc:sldChg>
      <pc:sldChg chg="add">
        <pc:chgData name="Vincent Davy Zoonekynd" userId="9b657ceb-2c2e-465a-9d3d-eec3e4197458" providerId="ADAL" clId="{14AF925B-3545-4872-8C03-3640B643C097}" dt="2024-05-01T06:01:26.908" v="5590" actId="2890"/>
        <pc:sldMkLst>
          <pc:docMk/>
          <pc:sldMk cId="380888814" sldId="6131"/>
        </pc:sldMkLst>
      </pc:sldChg>
      <pc:sldChg chg="modSp add del mod">
        <pc:chgData name="Vincent Davy Zoonekynd" userId="9b657ceb-2c2e-465a-9d3d-eec3e4197458" providerId="ADAL" clId="{14AF925B-3545-4872-8C03-3640B643C097}" dt="2024-05-01T05:59:40.150" v="5583" actId="47"/>
        <pc:sldMkLst>
          <pc:docMk/>
          <pc:sldMk cId="909348256" sldId="6131"/>
        </pc:sldMkLst>
        <pc:spChg chg="mod">
          <ac:chgData name="Vincent Davy Zoonekynd" userId="9b657ceb-2c2e-465a-9d3d-eec3e4197458" providerId="ADAL" clId="{14AF925B-3545-4872-8C03-3640B643C097}" dt="2024-05-01T05:59:11.116" v="5578" actId="20577"/>
          <ac:spMkLst>
            <pc:docMk/>
            <pc:sldMk cId="909348256" sldId="6131"/>
            <ac:spMk id="4" creationId="{927833A6-AF32-4658-5B7C-20CEE6DB9F22}"/>
          </ac:spMkLst>
        </pc:spChg>
      </pc:sldChg>
      <pc:sldChg chg="modSp add mod">
        <pc:chgData name="Vincent Davy Zoonekynd" userId="9b657ceb-2c2e-465a-9d3d-eec3e4197458" providerId="ADAL" clId="{14AF925B-3545-4872-8C03-3640B643C097}" dt="2024-05-01T07:57:21.542" v="5635" actId="20577"/>
        <pc:sldMkLst>
          <pc:docMk/>
          <pc:sldMk cId="4163988631" sldId="6132"/>
        </pc:sldMkLst>
        <pc:spChg chg="mod">
          <ac:chgData name="Vincent Davy Zoonekynd" userId="9b657ceb-2c2e-465a-9d3d-eec3e4197458" providerId="ADAL" clId="{14AF925B-3545-4872-8C03-3640B643C097}" dt="2024-05-01T07:57:21.542" v="5635" actId="20577"/>
          <ac:spMkLst>
            <pc:docMk/>
            <pc:sldMk cId="4163988631" sldId="6132"/>
            <ac:spMk id="3" creationId="{98B97E72-EC8A-26C0-1B8D-AD572885E902}"/>
          </ac:spMkLst>
        </pc:spChg>
      </pc:sldChg>
      <pc:sldChg chg="modSp add mod">
        <pc:chgData name="Vincent Davy Zoonekynd" userId="9b657ceb-2c2e-465a-9d3d-eec3e4197458" providerId="ADAL" clId="{14AF925B-3545-4872-8C03-3640B643C097}" dt="2024-05-01T06:24:41.704" v="5633" actId="20577"/>
        <pc:sldMkLst>
          <pc:docMk/>
          <pc:sldMk cId="2278199692" sldId="6133"/>
        </pc:sldMkLst>
        <pc:spChg chg="mod">
          <ac:chgData name="Vincent Davy Zoonekynd" userId="9b657ceb-2c2e-465a-9d3d-eec3e4197458" providerId="ADAL" clId="{14AF925B-3545-4872-8C03-3640B643C097}" dt="2024-05-01T06:24:41.704" v="5633" actId="20577"/>
          <ac:spMkLst>
            <pc:docMk/>
            <pc:sldMk cId="2278199692" sldId="6133"/>
            <ac:spMk id="3" creationId="{98B97E72-EC8A-26C0-1B8D-AD572885E902}"/>
          </ac:spMkLst>
        </pc:spChg>
      </pc:sldChg>
      <pc:sldChg chg="addSp delSp modSp new mod">
        <pc:chgData name="Vincent Davy Zoonekynd" userId="9b657ceb-2c2e-465a-9d3d-eec3e4197458" providerId="ADAL" clId="{14AF925B-3545-4872-8C03-3640B643C097}" dt="2024-05-01T09:51:31.853" v="5716" actId="6549"/>
        <pc:sldMkLst>
          <pc:docMk/>
          <pc:sldMk cId="1238200720" sldId="6134"/>
        </pc:sldMkLst>
        <pc:spChg chg="mod">
          <ac:chgData name="Vincent Davy Zoonekynd" userId="9b657ceb-2c2e-465a-9d3d-eec3e4197458" providerId="ADAL" clId="{14AF925B-3545-4872-8C03-3640B643C097}" dt="2024-05-01T09:30:52.127" v="5647" actId="20577"/>
          <ac:spMkLst>
            <pc:docMk/>
            <pc:sldMk cId="1238200720" sldId="6134"/>
            <ac:spMk id="2" creationId="{761DF5DB-650C-83AB-2217-745B04872ADB}"/>
          </ac:spMkLst>
        </pc:spChg>
        <pc:spChg chg="del">
          <ac:chgData name="Vincent Davy Zoonekynd" userId="9b657ceb-2c2e-465a-9d3d-eec3e4197458" providerId="ADAL" clId="{14AF925B-3545-4872-8C03-3640B643C097}" dt="2024-05-01T09:30:55.246" v="5648" actId="478"/>
          <ac:spMkLst>
            <pc:docMk/>
            <pc:sldMk cId="1238200720" sldId="6134"/>
            <ac:spMk id="3" creationId="{9E8A2F9B-ED1E-C1C5-A11A-C0522FD84F9A}"/>
          </ac:spMkLst>
        </pc:spChg>
        <pc:spChg chg="add mod">
          <ac:chgData name="Vincent Davy Zoonekynd" userId="9b657ceb-2c2e-465a-9d3d-eec3e4197458" providerId="ADAL" clId="{14AF925B-3545-4872-8C03-3640B643C097}" dt="2024-05-01T09:51:31.853" v="5716" actId="6549"/>
          <ac:spMkLst>
            <pc:docMk/>
            <pc:sldMk cId="1238200720" sldId="6134"/>
            <ac:spMk id="4" creationId="{B3DA5F4B-33F0-EFC5-2D55-FF3DB7056403}"/>
          </ac:spMkLst>
        </pc:spChg>
        <pc:picChg chg="add del mod">
          <ac:chgData name="Vincent Davy Zoonekynd" userId="9b657ceb-2c2e-465a-9d3d-eec3e4197458" providerId="ADAL" clId="{14AF925B-3545-4872-8C03-3640B643C097}" dt="2024-05-01T09:41:57.488" v="5681" actId="478"/>
          <ac:picMkLst>
            <pc:docMk/>
            <pc:sldMk cId="1238200720" sldId="6134"/>
            <ac:picMk id="33794" creationId="{1674D1A5-BDC5-F091-A5F0-EC0D9B08B3F4}"/>
          </ac:picMkLst>
        </pc:picChg>
        <pc:picChg chg="add mod">
          <ac:chgData name="Vincent Davy Zoonekynd" userId="9b657ceb-2c2e-465a-9d3d-eec3e4197458" providerId="ADAL" clId="{14AF925B-3545-4872-8C03-3640B643C097}" dt="2024-05-01T09:43:07.044" v="5695" actId="167"/>
          <ac:picMkLst>
            <pc:docMk/>
            <pc:sldMk cId="1238200720" sldId="6134"/>
            <ac:picMk id="33796" creationId="{57858A7C-8BC1-960F-2AB0-E3A93F094D23}"/>
          </ac:picMkLst>
        </pc:picChg>
      </pc:sldChg>
      <pc:sldChg chg="addSp delSp modSp add">
        <pc:chgData name="Vincent Davy Zoonekynd" userId="9b657ceb-2c2e-465a-9d3d-eec3e4197458" providerId="ADAL" clId="{14AF925B-3545-4872-8C03-3640B643C097}" dt="2024-05-01T09:51:12.815" v="5714"/>
        <pc:sldMkLst>
          <pc:docMk/>
          <pc:sldMk cId="3451743621" sldId="6135"/>
        </pc:sldMkLst>
        <pc:spChg chg="add mod">
          <ac:chgData name="Vincent Davy Zoonekynd" userId="9b657ceb-2c2e-465a-9d3d-eec3e4197458" providerId="ADAL" clId="{14AF925B-3545-4872-8C03-3640B643C097}" dt="2024-05-01T09:51:12.815" v="5714"/>
          <ac:spMkLst>
            <pc:docMk/>
            <pc:sldMk cId="3451743621" sldId="6135"/>
            <ac:spMk id="3" creationId="{9D3871B6-A175-8510-9263-48971237719C}"/>
          </ac:spMkLst>
        </pc:spChg>
        <pc:picChg chg="add del mod">
          <ac:chgData name="Vincent Davy Zoonekynd" userId="9b657ceb-2c2e-465a-9d3d-eec3e4197458" providerId="ADAL" clId="{14AF925B-3545-4872-8C03-3640B643C097}" dt="2024-05-01T09:42:06.366" v="5683" actId="478"/>
          <ac:picMkLst>
            <pc:docMk/>
            <pc:sldMk cId="3451743621" sldId="6135"/>
            <ac:picMk id="34818" creationId="{3097A238-392B-1EA1-F0E3-48EC06B25E55}"/>
          </ac:picMkLst>
        </pc:picChg>
        <pc:picChg chg="add mod">
          <ac:chgData name="Vincent Davy Zoonekynd" userId="9b657ceb-2c2e-465a-9d3d-eec3e4197458" providerId="ADAL" clId="{14AF925B-3545-4872-8C03-3640B643C097}" dt="2024-05-01T09:43:09.526" v="5696" actId="167"/>
          <ac:picMkLst>
            <pc:docMk/>
            <pc:sldMk cId="3451743621" sldId="6135"/>
            <ac:picMk id="34820" creationId="{62B09A97-67D0-F335-7105-8CDE70E6521C}"/>
          </ac:picMkLst>
        </pc:picChg>
      </pc:sldChg>
      <pc:sldChg chg="addSp delSp modSp add">
        <pc:chgData name="Vincent Davy Zoonekynd" userId="9b657ceb-2c2e-465a-9d3d-eec3e4197458" providerId="ADAL" clId="{14AF925B-3545-4872-8C03-3640B643C097}" dt="2024-05-01T09:51:24.211" v="5715"/>
        <pc:sldMkLst>
          <pc:docMk/>
          <pc:sldMk cId="1053757452" sldId="6136"/>
        </pc:sldMkLst>
        <pc:spChg chg="add mod">
          <ac:chgData name="Vincent Davy Zoonekynd" userId="9b657ceb-2c2e-465a-9d3d-eec3e4197458" providerId="ADAL" clId="{14AF925B-3545-4872-8C03-3640B643C097}" dt="2024-05-01T09:51:24.211" v="5715"/>
          <ac:spMkLst>
            <pc:docMk/>
            <pc:sldMk cId="1053757452" sldId="6136"/>
            <ac:spMk id="3" creationId="{35D1BA5B-52DF-B378-781C-80C4FC39145A}"/>
          </ac:spMkLst>
        </pc:spChg>
        <pc:picChg chg="add del mod">
          <ac:chgData name="Vincent Davy Zoonekynd" userId="9b657ceb-2c2e-465a-9d3d-eec3e4197458" providerId="ADAL" clId="{14AF925B-3545-4872-8C03-3640B643C097}" dt="2024-05-01T09:42:14.175" v="5685" actId="478"/>
          <ac:picMkLst>
            <pc:docMk/>
            <pc:sldMk cId="1053757452" sldId="6136"/>
            <ac:picMk id="35842" creationId="{DB931BEA-A543-8492-AFF0-26E8D495CDBD}"/>
          </ac:picMkLst>
        </pc:picChg>
        <pc:picChg chg="add mod">
          <ac:chgData name="Vincent Davy Zoonekynd" userId="9b657ceb-2c2e-465a-9d3d-eec3e4197458" providerId="ADAL" clId="{14AF925B-3545-4872-8C03-3640B643C097}" dt="2024-05-01T09:43:12.648" v="5697" actId="167"/>
          <ac:picMkLst>
            <pc:docMk/>
            <pc:sldMk cId="1053757452" sldId="6136"/>
            <ac:picMk id="35844" creationId="{5C949937-48DF-25D1-B440-634B00F6D9D1}"/>
          </ac:picMkLst>
        </pc:picChg>
      </pc:sldChg>
      <pc:sldChg chg="addSp delSp modSp add mod ord">
        <pc:chgData name="Vincent Davy Zoonekynd" userId="9b657ceb-2c2e-465a-9d3d-eec3e4197458" providerId="ADAL" clId="{14AF925B-3545-4872-8C03-3640B643C097}" dt="2024-05-01T09:51:43.479" v="5718" actId="6549"/>
        <pc:sldMkLst>
          <pc:docMk/>
          <pc:sldMk cId="2437915258" sldId="6137"/>
        </pc:sldMkLst>
        <pc:spChg chg="add mod">
          <ac:chgData name="Vincent Davy Zoonekynd" userId="9b657ceb-2c2e-465a-9d3d-eec3e4197458" providerId="ADAL" clId="{14AF925B-3545-4872-8C03-3640B643C097}" dt="2024-05-01T09:51:43.479" v="5718" actId="6549"/>
          <ac:spMkLst>
            <pc:docMk/>
            <pc:sldMk cId="2437915258" sldId="6137"/>
            <ac:spMk id="3" creationId="{41AAFE2C-49C9-BD8C-8480-5AF75CB282C9}"/>
          </ac:spMkLst>
        </pc:spChg>
        <pc:picChg chg="add del mod">
          <ac:chgData name="Vincent Davy Zoonekynd" userId="9b657ceb-2c2e-465a-9d3d-eec3e4197458" providerId="ADAL" clId="{14AF925B-3545-4872-8C03-3640B643C097}" dt="2024-05-01T09:41:49.264" v="5679" actId="478"/>
          <ac:picMkLst>
            <pc:docMk/>
            <pc:sldMk cId="2437915258" sldId="6137"/>
            <ac:picMk id="32770" creationId="{FB017172-E596-7726-779A-83B1A6B1031A}"/>
          </ac:picMkLst>
        </pc:picChg>
        <pc:picChg chg="add mod">
          <ac:chgData name="Vincent Davy Zoonekynd" userId="9b657ceb-2c2e-465a-9d3d-eec3e4197458" providerId="ADAL" clId="{14AF925B-3545-4872-8C03-3640B643C097}" dt="2024-05-01T09:43:04.672" v="5694" actId="167"/>
          <ac:picMkLst>
            <pc:docMk/>
            <pc:sldMk cId="2437915258" sldId="6137"/>
            <ac:picMk id="32772" creationId="{0B3C1525-BA1E-3FC5-0BF8-C8C12ABEA836}"/>
          </ac:picMkLst>
        </pc:picChg>
      </pc:sldChg>
      <pc:sldChg chg="addSp delSp modSp add mod ord">
        <pc:chgData name="Vincent Davy Zoonekynd" userId="9b657ceb-2c2e-465a-9d3d-eec3e4197458" providerId="ADAL" clId="{14AF925B-3545-4872-8C03-3640B643C097}" dt="2024-05-01T09:50:45.399" v="5711" actId="21"/>
        <pc:sldMkLst>
          <pc:docMk/>
          <pc:sldMk cId="3845534815" sldId="6138"/>
        </pc:sldMkLst>
        <pc:spChg chg="add del mod">
          <ac:chgData name="Vincent Davy Zoonekynd" userId="9b657ceb-2c2e-465a-9d3d-eec3e4197458" providerId="ADAL" clId="{14AF925B-3545-4872-8C03-3640B643C097}" dt="2024-05-01T09:50:45.399" v="5711" actId="21"/>
          <ac:spMkLst>
            <pc:docMk/>
            <pc:sldMk cId="3845534815" sldId="6138"/>
            <ac:spMk id="3" creationId="{41AAFE2C-49C9-BD8C-8480-5AF75CB282C9}"/>
          </ac:spMkLst>
        </pc:spChg>
        <pc:picChg chg="del">
          <ac:chgData name="Vincent Davy Zoonekynd" userId="9b657ceb-2c2e-465a-9d3d-eec3e4197458" providerId="ADAL" clId="{14AF925B-3545-4872-8C03-3640B643C097}" dt="2024-05-01T09:34:01.981" v="5671" actId="478"/>
          <ac:picMkLst>
            <pc:docMk/>
            <pc:sldMk cId="3845534815" sldId="6138"/>
            <ac:picMk id="35842" creationId="{DB931BEA-A543-8492-AFF0-26E8D495CDBD}"/>
          </ac:picMkLst>
        </pc:picChg>
        <pc:picChg chg="add del mod">
          <ac:chgData name="Vincent Davy Zoonekynd" userId="9b657ceb-2c2e-465a-9d3d-eec3e4197458" providerId="ADAL" clId="{14AF925B-3545-4872-8C03-3640B643C097}" dt="2024-05-01T09:41:32.193" v="5675" actId="478"/>
          <ac:picMkLst>
            <pc:docMk/>
            <pc:sldMk cId="3845534815" sldId="6138"/>
            <ac:picMk id="36866" creationId="{CF28C845-A85F-F8A7-1B91-22589BCDCA14}"/>
          </ac:picMkLst>
        </pc:picChg>
        <pc:picChg chg="add mod">
          <ac:chgData name="Vincent Davy Zoonekynd" userId="9b657ceb-2c2e-465a-9d3d-eec3e4197458" providerId="ADAL" clId="{14AF925B-3545-4872-8C03-3640B643C097}" dt="2024-05-01T09:43:01.161" v="5693" actId="167"/>
          <ac:picMkLst>
            <pc:docMk/>
            <pc:sldMk cId="3845534815" sldId="6138"/>
            <ac:picMk id="36868" creationId="{3BD0E304-9420-2CD9-BB4F-36700467594F}"/>
          </ac:picMkLst>
        </pc:picChg>
      </pc:sldChg>
      <pc:sldChg chg="addSp delSp modSp add mod">
        <pc:chgData name="Vincent Davy Zoonekynd" userId="9b657ceb-2c2e-465a-9d3d-eec3e4197458" providerId="ADAL" clId="{14AF925B-3545-4872-8C03-3640B643C097}" dt="2024-05-01T10:02:25.358" v="5736" actId="1076"/>
        <pc:sldMkLst>
          <pc:docMk/>
          <pc:sldMk cId="3231184320" sldId="6139"/>
        </pc:sldMkLst>
        <pc:spChg chg="del">
          <ac:chgData name="Vincent Davy Zoonekynd" userId="9b657ceb-2c2e-465a-9d3d-eec3e4197458" providerId="ADAL" clId="{14AF925B-3545-4872-8C03-3640B643C097}" dt="2024-05-01T09:58:28.051" v="5720" actId="478"/>
          <ac:spMkLst>
            <pc:docMk/>
            <pc:sldMk cId="3231184320" sldId="6139"/>
            <ac:spMk id="3" creationId="{6D7941B8-EB24-0C91-BB0F-9355B9877C9B}"/>
          </ac:spMkLst>
        </pc:spChg>
        <pc:spChg chg="add del mod">
          <ac:chgData name="Vincent Davy Zoonekynd" userId="9b657ceb-2c2e-465a-9d3d-eec3e4197458" providerId="ADAL" clId="{14AF925B-3545-4872-8C03-3640B643C097}" dt="2024-05-01T09:58:30.406" v="5721" actId="478"/>
          <ac:spMkLst>
            <pc:docMk/>
            <pc:sldMk cId="3231184320" sldId="6139"/>
            <ac:spMk id="5" creationId="{5AA77B11-8100-53E9-EDBC-EBC82DC6233F}"/>
          </ac:spMkLst>
        </pc:spChg>
        <pc:spChg chg="add mod">
          <ac:chgData name="Vincent Davy Zoonekynd" userId="9b657ceb-2c2e-465a-9d3d-eec3e4197458" providerId="ADAL" clId="{14AF925B-3545-4872-8C03-3640B643C097}" dt="2024-05-01T09:59:32.848" v="5734" actId="5793"/>
          <ac:spMkLst>
            <pc:docMk/>
            <pc:sldMk cId="3231184320" sldId="6139"/>
            <ac:spMk id="6" creationId="{1B4F682B-E35A-93A6-1D0D-2FD5CA2677D1}"/>
          </ac:spMkLst>
        </pc:spChg>
        <pc:picChg chg="add mod">
          <ac:chgData name="Vincent Davy Zoonekynd" userId="9b657ceb-2c2e-465a-9d3d-eec3e4197458" providerId="ADAL" clId="{14AF925B-3545-4872-8C03-3640B643C097}" dt="2024-05-01T10:02:25.358" v="5736" actId="1076"/>
          <ac:picMkLst>
            <pc:docMk/>
            <pc:sldMk cId="3231184320" sldId="6139"/>
            <ac:picMk id="8" creationId="{EEB3B98A-8863-B880-6551-515975C74DA4}"/>
          </ac:picMkLst>
        </pc:picChg>
      </pc:sldChg>
      <pc:sldChg chg="addSp new">
        <pc:chgData name="Vincent Davy Zoonekynd" userId="9b657ceb-2c2e-465a-9d3d-eec3e4197458" providerId="ADAL" clId="{14AF925B-3545-4872-8C03-3640B643C097}" dt="2024-05-01T10:41:04.702" v="5746"/>
        <pc:sldMkLst>
          <pc:docMk/>
          <pc:sldMk cId="4194460518" sldId="6140"/>
        </pc:sldMkLst>
        <pc:picChg chg="add">
          <ac:chgData name="Vincent Davy Zoonekynd" userId="9b657ceb-2c2e-465a-9d3d-eec3e4197458" providerId="ADAL" clId="{14AF925B-3545-4872-8C03-3640B643C097}" dt="2024-05-01T10:41:04.702" v="5746"/>
          <ac:picMkLst>
            <pc:docMk/>
            <pc:sldMk cId="4194460518" sldId="6140"/>
            <ac:picMk id="38914" creationId="{7B42D32E-1B05-7145-C372-4663AB398D8A}"/>
          </ac:picMkLst>
        </pc:picChg>
      </pc:sldChg>
      <pc:sldChg chg="modSp new mod ord">
        <pc:chgData name="Vincent Davy Zoonekynd" userId="9b657ceb-2c2e-465a-9d3d-eec3e4197458" providerId="ADAL" clId="{14AF925B-3545-4872-8C03-3640B643C097}" dt="2024-05-01T15:06:31.171" v="6578"/>
        <pc:sldMkLst>
          <pc:docMk/>
          <pc:sldMk cId="3165614292" sldId="6141"/>
        </pc:sldMkLst>
        <pc:spChg chg="mod">
          <ac:chgData name="Vincent Davy Zoonekynd" userId="9b657ceb-2c2e-465a-9d3d-eec3e4197458" providerId="ADAL" clId="{14AF925B-3545-4872-8C03-3640B643C097}" dt="2024-05-01T10:43:08.871" v="5767" actId="20577"/>
          <ac:spMkLst>
            <pc:docMk/>
            <pc:sldMk cId="3165614292" sldId="6141"/>
            <ac:spMk id="2" creationId="{CAB660DC-AC27-B956-DDD8-4F770D3F1C63}"/>
          </ac:spMkLst>
        </pc:spChg>
        <pc:spChg chg="mod">
          <ac:chgData name="Vincent Davy Zoonekynd" userId="9b657ceb-2c2e-465a-9d3d-eec3e4197458" providerId="ADAL" clId="{14AF925B-3545-4872-8C03-3640B643C097}" dt="2024-05-01T10:43:21.579" v="5827" actId="20577"/>
          <ac:spMkLst>
            <pc:docMk/>
            <pc:sldMk cId="3165614292" sldId="6141"/>
            <ac:spMk id="3" creationId="{5D02FF16-7DFF-68F0-1DF8-9D8A7E44B7D1}"/>
          </ac:spMkLst>
        </pc:spChg>
      </pc:sldChg>
      <pc:sldChg chg="addSp new ord">
        <pc:chgData name="Vincent Davy Zoonekynd" userId="9b657ceb-2c2e-465a-9d3d-eec3e4197458" providerId="ADAL" clId="{14AF925B-3545-4872-8C03-3640B643C097}" dt="2024-05-20T11:54:25.824" v="7407"/>
        <pc:sldMkLst>
          <pc:docMk/>
          <pc:sldMk cId="1297904895" sldId="6142"/>
        </pc:sldMkLst>
        <pc:picChg chg="add">
          <ac:chgData name="Vincent Davy Zoonekynd" userId="9b657ceb-2c2e-465a-9d3d-eec3e4197458" providerId="ADAL" clId="{14AF925B-3545-4872-8C03-3640B643C097}" dt="2024-05-01T11:06:55.371" v="5833"/>
          <ac:picMkLst>
            <pc:docMk/>
            <pc:sldMk cId="1297904895" sldId="6142"/>
            <ac:picMk id="39938" creationId="{332CBBDD-D5F3-19DA-2067-DF730CC07A26}"/>
          </ac:picMkLst>
        </pc:picChg>
      </pc:sldChg>
      <pc:sldChg chg="addSp delSp modSp new mod">
        <pc:chgData name="Vincent Davy Zoonekynd" userId="9b657ceb-2c2e-465a-9d3d-eec3e4197458" providerId="ADAL" clId="{14AF925B-3545-4872-8C03-3640B643C097}" dt="2024-05-01T12:20:44.522" v="5851" actId="962"/>
        <pc:sldMkLst>
          <pc:docMk/>
          <pc:sldMk cId="82944742" sldId="6143"/>
        </pc:sldMkLst>
        <pc:picChg chg="add mod">
          <ac:chgData name="Vincent Davy Zoonekynd" userId="9b657ceb-2c2e-465a-9d3d-eec3e4197458" providerId="ADAL" clId="{14AF925B-3545-4872-8C03-3640B643C097}" dt="2024-05-01T12:20:44.522" v="5851" actId="962"/>
          <ac:picMkLst>
            <pc:docMk/>
            <pc:sldMk cId="82944742" sldId="6143"/>
            <ac:picMk id="3" creationId="{2F5FC95D-9A59-314E-D7B0-D53F122FEB19}"/>
          </ac:picMkLst>
        </pc:picChg>
        <pc:picChg chg="add">
          <ac:chgData name="Vincent Davy Zoonekynd" userId="9b657ceb-2c2e-465a-9d3d-eec3e4197458" providerId="ADAL" clId="{14AF925B-3545-4872-8C03-3640B643C097}" dt="2024-05-01T12:16:50.404" v="5835"/>
          <ac:picMkLst>
            <pc:docMk/>
            <pc:sldMk cId="82944742" sldId="6143"/>
            <ac:picMk id="40962" creationId="{3C500C50-1660-748C-A218-75B4046238DD}"/>
          </ac:picMkLst>
        </pc:picChg>
        <pc:picChg chg="add del">
          <ac:chgData name="Vincent Davy Zoonekynd" userId="9b657ceb-2c2e-465a-9d3d-eec3e4197458" providerId="ADAL" clId="{14AF925B-3545-4872-8C03-3640B643C097}" dt="2024-05-01T12:17:51.732" v="5837" actId="478"/>
          <ac:picMkLst>
            <pc:docMk/>
            <pc:sldMk cId="82944742" sldId="6143"/>
            <ac:picMk id="40964" creationId="{E3EEE888-A996-FA97-70BE-8A1D33B4E346}"/>
          </ac:picMkLst>
        </pc:picChg>
        <pc:picChg chg="add">
          <ac:chgData name="Vincent Davy Zoonekynd" userId="9b657ceb-2c2e-465a-9d3d-eec3e4197458" providerId="ADAL" clId="{14AF925B-3545-4872-8C03-3640B643C097}" dt="2024-05-01T12:18:56.858" v="5838"/>
          <ac:picMkLst>
            <pc:docMk/>
            <pc:sldMk cId="82944742" sldId="6143"/>
            <ac:picMk id="40966" creationId="{7F54B574-7D44-25BF-954B-B3E12C284C12}"/>
          </ac:picMkLst>
        </pc:picChg>
        <pc:picChg chg="add del mod">
          <ac:chgData name="Vincent Davy Zoonekynd" userId="9b657ceb-2c2e-465a-9d3d-eec3e4197458" providerId="ADAL" clId="{14AF925B-3545-4872-8C03-3640B643C097}" dt="2024-05-01T12:20:33.701" v="5848" actId="478"/>
          <ac:picMkLst>
            <pc:docMk/>
            <pc:sldMk cId="82944742" sldId="6143"/>
            <ac:picMk id="40968" creationId="{8DCBF09F-1E10-54C8-ACED-EF4D22B0A1A2}"/>
          </ac:picMkLst>
        </pc:picChg>
      </pc:sldChg>
      <pc:sldChg chg="addSp delSp new">
        <pc:chgData name="Vincent Davy Zoonekynd" userId="9b657ceb-2c2e-465a-9d3d-eec3e4197458" providerId="ADAL" clId="{14AF925B-3545-4872-8C03-3640B643C097}" dt="2024-05-01T13:28:03.926" v="5857"/>
        <pc:sldMkLst>
          <pc:docMk/>
          <pc:sldMk cId="2582209474" sldId="6144"/>
        </pc:sldMkLst>
        <pc:picChg chg="add del">
          <ac:chgData name="Vincent Davy Zoonekynd" userId="9b657ceb-2c2e-465a-9d3d-eec3e4197458" providerId="ADAL" clId="{14AF925B-3545-4872-8C03-3640B643C097}" dt="2024-05-01T13:27:27.693" v="5854" actId="478"/>
          <ac:picMkLst>
            <pc:docMk/>
            <pc:sldMk cId="2582209474" sldId="6144"/>
            <ac:picMk id="41986" creationId="{F1619189-7CF3-4734-CBB7-A4E9A19D0E93}"/>
          </ac:picMkLst>
        </pc:picChg>
        <pc:picChg chg="add del">
          <ac:chgData name="Vincent Davy Zoonekynd" userId="9b657ceb-2c2e-465a-9d3d-eec3e4197458" providerId="ADAL" clId="{14AF925B-3545-4872-8C03-3640B643C097}" dt="2024-05-01T13:27:59.650" v="5856" actId="478"/>
          <ac:picMkLst>
            <pc:docMk/>
            <pc:sldMk cId="2582209474" sldId="6144"/>
            <ac:picMk id="41988" creationId="{B1D6A678-3EAA-CCFD-C344-187E0D43A4F7}"/>
          </ac:picMkLst>
        </pc:picChg>
        <pc:picChg chg="add">
          <ac:chgData name="Vincent Davy Zoonekynd" userId="9b657ceb-2c2e-465a-9d3d-eec3e4197458" providerId="ADAL" clId="{14AF925B-3545-4872-8C03-3640B643C097}" dt="2024-05-01T13:28:03.926" v="5857"/>
          <ac:picMkLst>
            <pc:docMk/>
            <pc:sldMk cId="2582209474" sldId="6144"/>
            <ac:picMk id="41990" creationId="{7A5427E4-79F6-CB5C-37FF-0018938D7C32}"/>
          </ac:picMkLst>
        </pc:picChg>
      </pc:sldChg>
      <pc:sldChg chg="addSp delSp modSp add del mod ord">
        <pc:chgData name="Vincent Davy Zoonekynd" userId="9b657ceb-2c2e-465a-9d3d-eec3e4197458" providerId="ADAL" clId="{14AF925B-3545-4872-8C03-3640B643C097}" dt="2024-05-03T13:44:28.963" v="7035" actId="47"/>
        <pc:sldMkLst>
          <pc:docMk/>
          <pc:sldMk cId="578473140" sldId="6145"/>
        </pc:sldMkLst>
        <pc:spChg chg="mod">
          <ac:chgData name="Vincent Davy Zoonekynd" userId="9b657ceb-2c2e-465a-9d3d-eec3e4197458" providerId="ADAL" clId="{14AF925B-3545-4872-8C03-3640B643C097}" dt="2024-05-01T13:43:40.346" v="5895" actId="20577"/>
          <ac:spMkLst>
            <pc:docMk/>
            <pc:sldMk cId="578473140" sldId="6145"/>
            <ac:spMk id="2" creationId="{8E6D8E56-F6BA-6C37-FC97-B438E5AAF2F4}"/>
          </ac:spMkLst>
        </pc:spChg>
        <pc:spChg chg="del mod">
          <ac:chgData name="Vincent Davy Zoonekynd" userId="9b657ceb-2c2e-465a-9d3d-eec3e4197458" providerId="ADAL" clId="{14AF925B-3545-4872-8C03-3640B643C097}" dt="2024-05-01T13:43:00.485" v="5864" actId="478"/>
          <ac:spMkLst>
            <pc:docMk/>
            <pc:sldMk cId="578473140" sldId="6145"/>
            <ac:spMk id="3" creationId="{ED686023-44B0-A1E0-01B2-0AEBC6ED851A}"/>
          </ac:spMkLst>
        </pc:spChg>
        <pc:spChg chg="del mod">
          <ac:chgData name="Vincent Davy Zoonekynd" userId="9b657ceb-2c2e-465a-9d3d-eec3e4197458" providerId="ADAL" clId="{14AF925B-3545-4872-8C03-3640B643C097}" dt="2024-05-03T13:43:42.517" v="7011" actId="21"/>
          <ac:spMkLst>
            <pc:docMk/>
            <pc:sldMk cId="578473140" sldId="6145"/>
            <ac:spMk id="4" creationId="{590BCE4F-8456-A992-B4C9-861ED6FFB51F}"/>
          </ac:spMkLst>
        </pc:spChg>
        <pc:spChg chg="add del mod">
          <ac:chgData name="Vincent Davy Zoonekynd" userId="9b657ceb-2c2e-465a-9d3d-eec3e4197458" providerId="ADAL" clId="{14AF925B-3545-4872-8C03-3640B643C097}" dt="2024-05-01T13:43:08.252" v="5865" actId="478"/>
          <ac:spMkLst>
            <pc:docMk/>
            <pc:sldMk cId="578473140" sldId="6145"/>
            <ac:spMk id="6" creationId="{DFE97020-4EEA-A32A-C54F-12D352403B18}"/>
          </ac:spMkLst>
        </pc:spChg>
      </pc:sldChg>
      <pc:sldChg chg="modSp add mod">
        <pc:chgData name="Vincent Davy Zoonekynd" userId="9b657ceb-2c2e-465a-9d3d-eec3e4197458" providerId="ADAL" clId="{14AF925B-3545-4872-8C03-3640B643C097}" dt="2024-05-01T14:47:19.916" v="6571" actId="20577"/>
        <pc:sldMkLst>
          <pc:docMk/>
          <pc:sldMk cId="3256932150" sldId="6146"/>
        </pc:sldMkLst>
        <pc:spChg chg="mod">
          <ac:chgData name="Vincent Davy Zoonekynd" userId="9b657ceb-2c2e-465a-9d3d-eec3e4197458" providerId="ADAL" clId="{14AF925B-3545-4872-8C03-3640B643C097}" dt="2024-05-01T14:34:57.889" v="5939" actId="20577"/>
          <ac:spMkLst>
            <pc:docMk/>
            <pc:sldMk cId="3256932150" sldId="6146"/>
            <ac:spMk id="2" creationId="{8E6D8E56-F6BA-6C37-FC97-B438E5AAF2F4}"/>
          </ac:spMkLst>
        </pc:spChg>
        <pc:spChg chg="mod">
          <ac:chgData name="Vincent Davy Zoonekynd" userId="9b657ceb-2c2e-465a-9d3d-eec3e4197458" providerId="ADAL" clId="{14AF925B-3545-4872-8C03-3640B643C097}" dt="2024-05-01T14:47:19.916" v="6571" actId="20577"/>
          <ac:spMkLst>
            <pc:docMk/>
            <pc:sldMk cId="3256932150" sldId="6146"/>
            <ac:spMk id="4" creationId="{590BCE4F-8456-A992-B4C9-861ED6FFB51F}"/>
          </ac:spMkLst>
        </pc:spChg>
      </pc:sldChg>
      <pc:sldChg chg="addSp new ord">
        <pc:chgData name="Vincent Davy Zoonekynd" userId="9b657ceb-2c2e-465a-9d3d-eec3e4197458" providerId="ADAL" clId="{14AF925B-3545-4872-8C03-3640B643C097}" dt="2024-05-01T14:38:34.384" v="5972"/>
        <pc:sldMkLst>
          <pc:docMk/>
          <pc:sldMk cId="335731102" sldId="6147"/>
        </pc:sldMkLst>
        <pc:picChg chg="add">
          <ac:chgData name="Vincent Davy Zoonekynd" userId="9b657ceb-2c2e-465a-9d3d-eec3e4197458" providerId="ADAL" clId="{14AF925B-3545-4872-8C03-3640B643C097}" dt="2024-05-01T14:38:28.136" v="5968"/>
          <ac:picMkLst>
            <pc:docMk/>
            <pc:sldMk cId="335731102" sldId="6147"/>
            <ac:picMk id="43010" creationId="{E6C3C424-4F3C-B8C1-0498-8F50D5141397}"/>
          </ac:picMkLst>
        </pc:picChg>
      </pc:sldChg>
      <pc:sldChg chg="modSp add mod">
        <pc:chgData name="Vincent Davy Zoonekynd" userId="9b657ceb-2c2e-465a-9d3d-eec3e4197458" providerId="ADAL" clId="{14AF925B-3545-4872-8C03-3640B643C097}" dt="2024-05-01T14:40:57.327" v="6104" actId="20577"/>
        <pc:sldMkLst>
          <pc:docMk/>
          <pc:sldMk cId="2377178895" sldId="6148"/>
        </pc:sldMkLst>
        <pc:spChg chg="mod">
          <ac:chgData name="Vincent Davy Zoonekynd" userId="9b657ceb-2c2e-465a-9d3d-eec3e4197458" providerId="ADAL" clId="{14AF925B-3545-4872-8C03-3640B643C097}" dt="2024-05-01T14:40:57.327" v="6104" actId="20577"/>
          <ac:spMkLst>
            <pc:docMk/>
            <pc:sldMk cId="2377178895" sldId="6148"/>
            <ac:spMk id="4" creationId="{610664E5-6276-E57B-536C-250E530CFD11}"/>
          </ac:spMkLst>
        </pc:spChg>
      </pc:sldChg>
      <pc:sldChg chg="modSp add del mod ord">
        <pc:chgData name="Vincent Davy Zoonekynd" userId="9b657ceb-2c2e-465a-9d3d-eec3e4197458" providerId="ADAL" clId="{14AF925B-3545-4872-8C03-3640B643C097}" dt="2024-05-01T15:05:31.836" v="6576" actId="47"/>
        <pc:sldMkLst>
          <pc:docMk/>
          <pc:sldMk cId="2357923328" sldId="6149"/>
        </pc:sldMkLst>
        <pc:spChg chg="mod">
          <ac:chgData name="Vincent Davy Zoonekynd" userId="9b657ceb-2c2e-465a-9d3d-eec3e4197458" providerId="ADAL" clId="{14AF925B-3545-4872-8C03-3640B643C097}" dt="2024-05-01T14:43:07.188" v="6215" actId="20577"/>
          <ac:spMkLst>
            <pc:docMk/>
            <pc:sldMk cId="2357923328" sldId="6149"/>
            <ac:spMk id="3" creationId="{DE894C92-3F92-EDD5-CD72-B6B73D2F9BBA}"/>
          </ac:spMkLst>
        </pc:spChg>
      </pc:sldChg>
      <pc:sldChg chg="modSp add mod">
        <pc:chgData name="Vincent Davy Zoonekynd" userId="9b657ceb-2c2e-465a-9d3d-eec3e4197458" providerId="ADAL" clId="{14AF925B-3545-4872-8C03-3640B643C097}" dt="2024-05-01T14:49:53.849" v="6573" actId="6549"/>
        <pc:sldMkLst>
          <pc:docMk/>
          <pc:sldMk cId="2443271841" sldId="6150"/>
        </pc:sldMkLst>
        <pc:spChg chg="mod">
          <ac:chgData name="Vincent Davy Zoonekynd" userId="9b657ceb-2c2e-465a-9d3d-eec3e4197458" providerId="ADAL" clId="{14AF925B-3545-4872-8C03-3640B643C097}" dt="2024-05-01T14:49:53.849" v="6573" actId="6549"/>
          <ac:spMkLst>
            <pc:docMk/>
            <pc:sldMk cId="2443271841" sldId="6150"/>
            <ac:spMk id="4" creationId="{590BCE4F-8456-A992-B4C9-861ED6FFB51F}"/>
          </ac:spMkLst>
        </pc:spChg>
      </pc:sldChg>
      <pc:sldChg chg="addSp delSp new ord">
        <pc:chgData name="Vincent Davy Zoonekynd" userId="9b657ceb-2c2e-465a-9d3d-eec3e4197458" providerId="ADAL" clId="{14AF925B-3545-4872-8C03-3640B643C097}" dt="2024-05-01T15:20:54.556" v="6584"/>
        <pc:sldMkLst>
          <pc:docMk/>
          <pc:sldMk cId="2648780735" sldId="6151"/>
        </pc:sldMkLst>
        <pc:picChg chg="add del">
          <ac:chgData name="Vincent Davy Zoonekynd" userId="9b657ceb-2c2e-465a-9d3d-eec3e4197458" providerId="ADAL" clId="{14AF925B-3545-4872-8C03-3640B643C097}" dt="2024-05-01T15:17:57.836" v="6579" actId="478"/>
          <ac:picMkLst>
            <pc:docMk/>
            <pc:sldMk cId="2648780735" sldId="6151"/>
            <ac:picMk id="44034" creationId="{6B3F72AD-F12E-0984-914A-AC3D9FD54776}"/>
          </ac:picMkLst>
        </pc:picChg>
        <pc:picChg chg="add del">
          <ac:chgData name="Vincent Davy Zoonekynd" userId="9b657ceb-2c2e-465a-9d3d-eec3e4197458" providerId="ADAL" clId="{14AF925B-3545-4872-8C03-3640B643C097}" dt="2024-05-01T15:19:28.375" v="6581" actId="478"/>
          <ac:picMkLst>
            <pc:docMk/>
            <pc:sldMk cId="2648780735" sldId="6151"/>
            <ac:picMk id="44036" creationId="{E46A413D-6290-FD56-C985-C3B3FCCB1541}"/>
          </ac:picMkLst>
        </pc:picChg>
        <pc:picChg chg="add">
          <ac:chgData name="Vincent Davy Zoonekynd" userId="9b657ceb-2c2e-465a-9d3d-eec3e4197458" providerId="ADAL" clId="{14AF925B-3545-4872-8C03-3640B643C097}" dt="2024-05-01T15:19:32.218" v="6582"/>
          <ac:picMkLst>
            <pc:docMk/>
            <pc:sldMk cId="2648780735" sldId="6151"/>
            <ac:picMk id="44038" creationId="{2C66B33E-6E56-6D6B-0A3C-021CED445C36}"/>
          </ac:picMkLst>
        </pc:picChg>
      </pc:sldChg>
      <pc:sldChg chg="add del">
        <pc:chgData name="Vincent Davy Zoonekynd" userId="9b657ceb-2c2e-465a-9d3d-eec3e4197458" providerId="ADAL" clId="{14AF925B-3545-4872-8C03-3640B643C097}" dt="2024-05-20T11:47:16.246" v="7404" actId="2696"/>
        <pc:sldMkLst>
          <pc:docMk/>
          <pc:sldMk cId="947936821" sldId="6152"/>
        </pc:sldMkLst>
      </pc:sldChg>
      <pc:sldChg chg="add">
        <pc:chgData name="Vincent Davy Zoonekynd" userId="9b657ceb-2c2e-465a-9d3d-eec3e4197458" providerId="ADAL" clId="{14AF925B-3545-4872-8C03-3640B643C097}" dt="2024-05-20T11:47:22.247" v="7405"/>
        <pc:sldMkLst>
          <pc:docMk/>
          <pc:sldMk cId="2527750260" sldId="6152"/>
        </pc:sldMkLst>
      </pc:sldChg>
      <pc:sldChg chg="del">
        <pc:chgData name="Vincent Davy Zoonekynd" userId="9b657ceb-2c2e-465a-9d3d-eec3e4197458" providerId="ADAL" clId="{14AF925B-3545-4872-8C03-3640B643C097}" dt="2024-05-20T11:46:37.349" v="7402" actId="2696"/>
        <pc:sldMkLst>
          <pc:docMk/>
          <pc:sldMk cId="3221153888" sldId="6152"/>
        </pc:sldMkLst>
      </pc:sldChg>
      <pc:sldChg chg="modSp mod">
        <pc:chgData name="Vincent Davy Zoonekynd" userId="9b657ceb-2c2e-465a-9d3d-eec3e4197458" providerId="ADAL" clId="{14AF925B-3545-4872-8C03-3640B643C097}" dt="2024-05-03T13:08:14.348" v="6701" actId="1038"/>
        <pc:sldMkLst>
          <pc:docMk/>
          <pc:sldMk cId="3021949854" sldId="6156"/>
        </pc:sldMkLst>
        <pc:picChg chg="mod">
          <ac:chgData name="Vincent Davy Zoonekynd" userId="9b657ceb-2c2e-465a-9d3d-eec3e4197458" providerId="ADAL" clId="{14AF925B-3545-4872-8C03-3640B643C097}" dt="2024-05-03T13:08:14.348" v="6701" actId="1038"/>
          <ac:picMkLst>
            <pc:docMk/>
            <pc:sldMk cId="3021949854" sldId="6156"/>
            <ac:picMk id="8" creationId="{EAC79455-F1EA-E5E4-DE08-946B52A37DCD}"/>
          </ac:picMkLst>
        </pc:picChg>
      </pc:sldChg>
      <pc:sldChg chg="del">
        <pc:chgData name="Vincent Davy Zoonekynd" userId="9b657ceb-2c2e-465a-9d3d-eec3e4197458" providerId="ADAL" clId="{14AF925B-3545-4872-8C03-3640B643C097}" dt="2024-05-03T13:28:02.740" v="6851" actId="47"/>
        <pc:sldMkLst>
          <pc:docMk/>
          <pc:sldMk cId="1819012905" sldId="6159"/>
        </pc:sldMkLst>
      </pc:sldChg>
      <pc:sldChg chg="del">
        <pc:chgData name="Vincent Davy Zoonekynd" userId="9b657ceb-2c2e-465a-9d3d-eec3e4197458" providerId="ADAL" clId="{14AF925B-3545-4872-8C03-3640B643C097}" dt="2024-05-03T13:28:16.276" v="6852" actId="47"/>
        <pc:sldMkLst>
          <pc:docMk/>
          <pc:sldMk cId="312517713" sldId="6160"/>
        </pc:sldMkLst>
      </pc:sldChg>
      <pc:sldChg chg="del">
        <pc:chgData name="Vincent Davy Zoonekynd" userId="9b657ceb-2c2e-465a-9d3d-eec3e4197458" providerId="ADAL" clId="{14AF925B-3545-4872-8C03-3640B643C097}" dt="2024-05-03T13:29:06.218" v="6903" actId="47"/>
        <pc:sldMkLst>
          <pc:docMk/>
          <pc:sldMk cId="2359283907" sldId="6161"/>
        </pc:sldMkLst>
      </pc:sldChg>
      <pc:sldChg chg="addSp delSp modSp mod ord">
        <pc:chgData name="Vincent Davy Zoonekynd" userId="9b657ceb-2c2e-465a-9d3d-eec3e4197458" providerId="ADAL" clId="{14AF925B-3545-4872-8C03-3640B643C097}" dt="2024-05-03T13:35:40.923" v="6990" actId="6549"/>
        <pc:sldMkLst>
          <pc:docMk/>
          <pc:sldMk cId="1374083403" sldId="6162"/>
        </pc:sldMkLst>
        <pc:spChg chg="mod">
          <ac:chgData name="Vincent Davy Zoonekynd" userId="9b657ceb-2c2e-465a-9d3d-eec3e4197458" providerId="ADAL" clId="{14AF925B-3545-4872-8C03-3640B643C097}" dt="2024-05-03T13:35:40.923" v="6990" actId="6549"/>
          <ac:spMkLst>
            <pc:docMk/>
            <pc:sldMk cId="1374083403" sldId="6162"/>
            <ac:spMk id="3" creationId="{86763A02-D63A-5989-2114-086BE3F6FC36}"/>
          </ac:spMkLst>
        </pc:spChg>
        <pc:spChg chg="add del mod">
          <ac:chgData name="Vincent Davy Zoonekynd" userId="9b657ceb-2c2e-465a-9d3d-eec3e4197458" providerId="ADAL" clId="{14AF925B-3545-4872-8C03-3640B643C097}" dt="2024-05-03T13:35:37.453" v="6987" actId="478"/>
          <ac:spMkLst>
            <pc:docMk/>
            <pc:sldMk cId="1374083403" sldId="6162"/>
            <ac:spMk id="4" creationId="{BDB825A5-0217-4280-8D73-6CF66847900E}"/>
          </ac:spMkLst>
        </pc:spChg>
      </pc:sldChg>
      <pc:sldChg chg="del">
        <pc:chgData name="Vincent Davy Zoonekynd" userId="9b657ceb-2c2e-465a-9d3d-eec3e4197458" providerId="ADAL" clId="{14AF925B-3545-4872-8C03-3640B643C097}" dt="2024-05-03T13:16:51.419" v="6773" actId="47"/>
        <pc:sldMkLst>
          <pc:docMk/>
          <pc:sldMk cId="1071997000" sldId="6168"/>
        </pc:sldMkLst>
      </pc:sldChg>
      <pc:sldChg chg="del">
        <pc:chgData name="Vincent Davy Zoonekynd" userId="9b657ceb-2c2e-465a-9d3d-eec3e4197458" providerId="ADAL" clId="{14AF925B-3545-4872-8C03-3640B643C097}" dt="2024-05-03T06:31:35.555" v="6624" actId="47"/>
        <pc:sldMkLst>
          <pc:docMk/>
          <pc:sldMk cId="4215806139" sldId="6182"/>
        </pc:sldMkLst>
      </pc:sldChg>
      <pc:sldChg chg="addSp delSp modSp mod">
        <pc:chgData name="Vincent Davy Zoonekynd" userId="9b657ceb-2c2e-465a-9d3d-eec3e4197458" providerId="ADAL" clId="{14AF925B-3545-4872-8C03-3640B643C097}" dt="2024-05-03T13:04:01.284" v="6683" actId="6549"/>
        <pc:sldMkLst>
          <pc:docMk/>
          <pc:sldMk cId="3140339397" sldId="6183"/>
        </pc:sldMkLst>
        <pc:spChg chg="del">
          <ac:chgData name="Vincent Davy Zoonekynd" userId="9b657ceb-2c2e-465a-9d3d-eec3e4197458" providerId="ADAL" clId="{14AF925B-3545-4872-8C03-3640B643C097}" dt="2024-05-03T13:03:51.094" v="6679" actId="478"/>
          <ac:spMkLst>
            <pc:docMk/>
            <pc:sldMk cId="3140339397" sldId="6183"/>
            <ac:spMk id="3" creationId="{98B97E72-EC8A-26C0-1B8D-AD572885E902}"/>
          </ac:spMkLst>
        </pc:spChg>
        <pc:spChg chg="add mod ord">
          <ac:chgData name="Vincent Davy Zoonekynd" userId="9b657ceb-2c2e-465a-9d3d-eec3e4197458" providerId="ADAL" clId="{14AF925B-3545-4872-8C03-3640B643C097}" dt="2024-05-03T13:04:01.284" v="6683" actId="6549"/>
          <ac:spMkLst>
            <pc:docMk/>
            <pc:sldMk cId="3140339397" sldId="6183"/>
            <ac:spMk id="6" creationId="{30D38C22-9DBF-663D-643B-AA3DD1172D3C}"/>
          </ac:spMkLst>
        </pc:spChg>
        <pc:spChg chg="add del mod">
          <ac:chgData name="Vincent Davy Zoonekynd" userId="9b657ceb-2c2e-465a-9d3d-eec3e4197458" providerId="ADAL" clId="{14AF925B-3545-4872-8C03-3640B643C097}" dt="2024-05-03T13:03:55.997" v="6680" actId="478"/>
          <ac:spMkLst>
            <pc:docMk/>
            <pc:sldMk cId="3140339397" sldId="6183"/>
            <ac:spMk id="9" creationId="{45D838BA-844C-4B3B-7AB7-5C13C2B7DFA0}"/>
          </ac:spMkLst>
        </pc:spChg>
      </pc:sldChg>
      <pc:sldChg chg="add del">
        <pc:chgData name="Vincent Davy Zoonekynd" userId="9b657ceb-2c2e-465a-9d3d-eec3e4197458" providerId="ADAL" clId="{14AF925B-3545-4872-8C03-3640B643C097}" dt="2024-05-03T06:29:22.438" v="6609" actId="47"/>
        <pc:sldMkLst>
          <pc:docMk/>
          <pc:sldMk cId="585669240" sldId="6185"/>
        </pc:sldMkLst>
      </pc:sldChg>
      <pc:sldChg chg="addSp modSp new del mod">
        <pc:chgData name="Vincent Davy Zoonekynd" userId="9b657ceb-2c2e-465a-9d3d-eec3e4197458" providerId="ADAL" clId="{14AF925B-3545-4872-8C03-3640B643C097}" dt="2024-05-03T06:29:22.438" v="6609" actId="47"/>
        <pc:sldMkLst>
          <pc:docMk/>
          <pc:sldMk cId="2315785515" sldId="6186"/>
        </pc:sldMkLst>
        <pc:spChg chg="add mod">
          <ac:chgData name="Vincent Davy Zoonekynd" userId="9b657ceb-2c2e-465a-9d3d-eec3e4197458" providerId="ADAL" clId="{14AF925B-3545-4872-8C03-3640B643C097}" dt="2024-05-03T06:28:43.711" v="6599" actId="255"/>
          <ac:spMkLst>
            <pc:docMk/>
            <pc:sldMk cId="2315785515" sldId="6186"/>
            <ac:spMk id="2" creationId="{E33EA84C-AF06-72B5-592A-D44F94F0E290}"/>
          </ac:spMkLst>
        </pc:spChg>
        <pc:picChg chg="add">
          <ac:chgData name="Vincent Davy Zoonekynd" userId="9b657ceb-2c2e-465a-9d3d-eec3e4197458" providerId="ADAL" clId="{14AF925B-3545-4872-8C03-3640B643C097}" dt="2024-05-03T06:27:48.330" v="6588"/>
          <ac:picMkLst>
            <pc:docMk/>
            <pc:sldMk cId="2315785515" sldId="6186"/>
            <ac:picMk id="45058" creationId="{4CD4C5E9-C10A-DCDE-A06A-E6A3E8F4F563}"/>
          </ac:picMkLst>
        </pc:picChg>
      </pc:sldChg>
      <pc:sldChg chg="addSp delSp modSp add mod">
        <pc:chgData name="Vincent Davy Zoonekynd" userId="9b657ceb-2c2e-465a-9d3d-eec3e4197458" providerId="ADAL" clId="{14AF925B-3545-4872-8C03-3640B643C097}" dt="2024-05-03T06:29:16.830" v="6608" actId="167"/>
        <pc:sldMkLst>
          <pc:docMk/>
          <pc:sldMk cId="3280844564" sldId="6187"/>
        </pc:sldMkLst>
        <pc:spChg chg="mod">
          <ac:chgData name="Vincent Davy Zoonekynd" userId="9b657ceb-2c2e-465a-9d3d-eec3e4197458" providerId="ADAL" clId="{14AF925B-3545-4872-8C03-3640B643C097}" dt="2024-05-03T06:29:05.638" v="6604" actId="20577"/>
          <ac:spMkLst>
            <pc:docMk/>
            <pc:sldMk cId="3280844564" sldId="6187"/>
            <ac:spMk id="2" creationId="{532BB8AD-7C73-6E0D-AF01-9BBC70E2E825}"/>
          </ac:spMkLst>
        </pc:spChg>
        <pc:spChg chg="del">
          <ac:chgData name="Vincent Davy Zoonekynd" userId="9b657ceb-2c2e-465a-9d3d-eec3e4197458" providerId="ADAL" clId="{14AF925B-3545-4872-8C03-3640B643C097}" dt="2024-05-03T06:29:08.999" v="6605" actId="478"/>
          <ac:spMkLst>
            <pc:docMk/>
            <pc:sldMk cId="3280844564" sldId="6187"/>
            <ac:spMk id="3" creationId="{5A7C0681-0364-9662-A89B-F3092579684F}"/>
          </ac:spMkLst>
        </pc:spChg>
        <pc:spChg chg="add del mod">
          <ac:chgData name="Vincent Davy Zoonekynd" userId="9b657ceb-2c2e-465a-9d3d-eec3e4197458" providerId="ADAL" clId="{14AF925B-3545-4872-8C03-3640B643C097}" dt="2024-05-03T06:29:10.133" v="6606" actId="478"/>
          <ac:spMkLst>
            <pc:docMk/>
            <pc:sldMk cId="3280844564" sldId="6187"/>
            <ac:spMk id="5" creationId="{DEEAFBF0-7BE3-558A-3B51-50E64E8791AA}"/>
          </ac:spMkLst>
        </pc:spChg>
        <pc:picChg chg="add mod">
          <ac:chgData name="Vincent Davy Zoonekynd" userId="9b657ceb-2c2e-465a-9d3d-eec3e4197458" providerId="ADAL" clId="{14AF925B-3545-4872-8C03-3640B643C097}" dt="2024-05-03T06:29:16.830" v="6608" actId="167"/>
          <ac:picMkLst>
            <pc:docMk/>
            <pc:sldMk cId="3280844564" sldId="6187"/>
            <ac:picMk id="6" creationId="{992FC526-71C6-081A-6D2E-CDEFB6425D8E}"/>
          </ac:picMkLst>
        </pc:picChg>
      </pc:sldChg>
      <pc:sldChg chg="addSp delSp modSp add mod">
        <pc:chgData name="Vincent Davy Zoonekynd" userId="9b657ceb-2c2e-465a-9d3d-eec3e4197458" providerId="ADAL" clId="{14AF925B-3545-4872-8C03-3640B643C097}" dt="2024-05-03T06:32:38.085" v="6629" actId="167"/>
        <pc:sldMkLst>
          <pc:docMk/>
          <pc:sldMk cId="878376314" sldId="6188"/>
        </pc:sldMkLst>
        <pc:spChg chg="mod">
          <ac:chgData name="Vincent Davy Zoonekynd" userId="9b657ceb-2c2e-465a-9d3d-eec3e4197458" providerId="ADAL" clId="{14AF925B-3545-4872-8C03-3640B643C097}" dt="2024-05-03T06:29:40.101" v="6618" actId="20577"/>
          <ac:spMkLst>
            <pc:docMk/>
            <pc:sldMk cId="878376314" sldId="6188"/>
            <ac:spMk id="2" creationId="{532BB8AD-7C73-6E0D-AF01-9BBC70E2E825}"/>
          </ac:spMkLst>
        </pc:spChg>
        <pc:picChg chg="add del mod">
          <ac:chgData name="Vincent Davy Zoonekynd" userId="9b657ceb-2c2e-465a-9d3d-eec3e4197458" providerId="ADAL" clId="{14AF925B-3545-4872-8C03-3640B643C097}" dt="2024-05-03T06:30:21.959" v="6621" actId="478"/>
          <ac:picMkLst>
            <pc:docMk/>
            <pc:sldMk cId="878376314" sldId="6188"/>
            <ac:picMk id="3" creationId="{4C816EB1-D256-0533-B82A-DDB786630300}"/>
          </ac:picMkLst>
        </pc:picChg>
        <pc:picChg chg="del">
          <ac:chgData name="Vincent Davy Zoonekynd" userId="9b657ceb-2c2e-465a-9d3d-eec3e4197458" providerId="ADAL" clId="{14AF925B-3545-4872-8C03-3640B643C097}" dt="2024-05-03T06:29:28.424" v="6611" actId="478"/>
          <ac:picMkLst>
            <pc:docMk/>
            <pc:sldMk cId="878376314" sldId="6188"/>
            <ac:picMk id="6" creationId="{992FC526-71C6-081A-6D2E-CDEFB6425D8E}"/>
          </ac:picMkLst>
        </pc:picChg>
        <pc:picChg chg="add del mod">
          <ac:chgData name="Vincent Davy Zoonekynd" userId="9b657ceb-2c2e-465a-9d3d-eec3e4197458" providerId="ADAL" clId="{14AF925B-3545-4872-8C03-3640B643C097}" dt="2024-05-03T06:32:28.553" v="6627" actId="478"/>
          <ac:picMkLst>
            <pc:docMk/>
            <pc:sldMk cId="878376314" sldId="6188"/>
            <ac:picMk id="48130" creationId="{C3A2EB76-F0AE-1228-F09C-4084F1DCCFD9}"/>
          </ac:picMkLst>
        </pc:picChg>
        <pc:picChg chg="add mod">
          <ac:chgData name="Vincent Davy Zoonekynd" userId="9b657ceb-2c2e-465a-9d3d-eec3e4197458" providerId="ADAL" clId="{14AF925B-3545-4872-8C03-3640B643C097}" dt="2024-05-03T06:32:38.085" v="6629" actId="167"/>
          <ac:picMkLst>
            <pc:docMk/>
            <pc:sldMk cId="878376314" sldId="6188"/>
            <ac:picMk id="48132" creationId="{AD28973C-2D1F-4FA0-1DEE-9200BF912D10}"/>
          </ac:picMkLst>
        </pc:picChg>
      </pc:sldChg>
      <pc:sldChg chg="modSp add mod ord">
        <pc:chgData name="Vincent Davy Zoonekynd" userId="9b657ceb-2c2e-465a-9d3d-eec3e4197458" providerId="ADAL" clId="{14AF925B-3545-4872-8C03-3640B643C097}" dt="2024-05-03T13:16:47.532" v="6772" actId="20577"/>
        <pc:sldMkLst>
          <pc:docMk/>
          <pc:sldMk cId="1085492286" sldId="6189"/>
        </pc:sldMkLst>
        <pc:spChg chg="mod">
          <ac:chgData name="Vincent Davy Zoonekynd" userId="9b657ceb-2c2e-465a-9d3d-eec3e4197458" providerId="ADAL" clId="{14AF925B-3545-4872-8C03-3640B643C097}" dt="2024-05-03T13:15:25.035" v="6728" actId="20577"/>
          <ac:spMkLst>
            <pc:docMk/>
            <pc:sldMk cId="1085492286" sldId="6189"/>
            <ac:spMk id="2" creationId="{EBF6DC5D-6C23-E6BB-042A-D4758A9665AA}"/>
          </ac:spMkLst>
        </pc:spChg>
        <pc:spChg chg="mod">
          <ac:chgData name="Vincent Davy Zoonekynd" userId="9b657ceb-2c2e-465a-9d3d-eec3e4197458" providerId="ADAL" clId="{14AF925B-3545-4872-8C03-3640B643C097}" dt="2024-05-03T13:16:47.532" v="6772" actId="20577"/>
          <ac:spMkLst>
            <pc:docMk/>
            <pc:sldMk cId="1085492286" sldId="6189"/>
            <ac:spMk id="6" creationId="{30D38C22-9DBF-663D-643B-AA3DD1172D3C}"/>
          </ac:spMkLst>
        </pc:spChg>
      </pc:sldChg>
      <pc:sldChg chg="add del">
        <pc:chgData name="Vincent Davy Zoonekynd" userId="9b657ceb-2c2e-465a-9d3d-eec3e4197458" providerId="ADAL" clId="{14AF925B-3545-4872-8C03-3640B643C097}" dt="2024-05-03T06:32:41.004" v="6630" actId="47"/>
        <pc:sldMkLst>
          <pc:docMk/>
          <pc:sldMk cId="1385054685" sldId="6189"/>
        </pc:sldMkLst>
      </pc:sldChg>
      <pc:sldChg chg="add del">
        <pc:chgData name="Vincent Davy Zoonekynd" userId="9b657ceb-2c2e-465a-9d3d-eec3e4197458" providerId="ADAL" clId="{14AF925B-3545-4872-8C03-3640B643C097}" dt="2024-05-03T06:32:19.709" v="6625" actId="47"/>
        <pc:sldMkLst>
          <pc:docMk/>
          <pc:sldMk cId="1861843101" sldId="6189"/>
        </pc:sldMkLst>
      </pc:sldChg>
      <pc:sldChg chg="delSp modSp add del mod">
        <pc:chgData name="Vincent Davy Zoonekynd" userId="9b657ceb-2c2e-465a-9d3d-eec3e4197458" providerId="ADAL" clId="{14AF925B-3545-4872-8C03-3640B643C097}" dt="2024-05-03T13:05:33.432" v="6699" actId="47"/>
        <pc:sldMkLst>
          <pc:docMk/>
          <pc:sldMk cId="4097490938" sldId="6189"/>
        </pc:sldMkLst>
        <pc:spChg chg="del mod">
          <ac:chgData name="Vincent Davy Zoonekynd" userId="9b657ceb-2c2e-465a-9d3d-eec3e4197458" providerId="ADAL" clId="{14AF925B-3545-4872-8C03-3640B643C097}" dt="2024-05-03T13:01:43.022" v="6645" actId="21"/>
          <ac:spMkLst>
            <pc:docMk/>
            <pc:sldMk cId="4097490938" sldId="6189"/>
            <ac:spMk id="6" creationId="{55D1711D-D6F8-8D59-94E8-3697F4256F00}"/>
          </ac:spMkLst>
        </pc:spChg>
      </pc:sldChg>
      <pc:sldChg chg="addSp modSp add del mod">
        <pc:chgData name="Vincent Davy Zoonekynd" userId="9b657ceb-2c2e-465a-9d3d-eec3e4197458" providerId="ADAL" clId="{14AF925B-3545-4872-8C03-3640B643C097}" dt="2024-05-03T13:04:21.050" v="6686" actId="47"/>
        <pc:sldMkLst>
          <pc:docMk/>
          <pc:sldMk cId="3016949490" sldId="6190"/>
        </pc:sldMkLst>
        <pc:spChg chg="add mod">
          <ac:chgData name="Vincent Davy Zoonekynd" userId="9b657ceb-2c2e-465a-9d3d-eec3e4197458" providerId="ADAL" clId="{14AF925B-3545-4872-8C03-3640B643C097}" dt="2024-05-03T13:02:25.595" v="6662" actId="20577"/>
          <ac:spMkLst>
            <pc:docMk/>
            <pc:sldMk cId="3016949490" sldId="6190"/>
            <ac:spMk id="6" creationId="{55D1711D-D6F8-8D59-94E8-3697F4256F00}"/>
          </ac:spMkLst>
        </pc:spChg>
      </pc:sldChg>
      <pc:sldChg chg="modSp new mod">
        <pc:chgData name="Vincent Davy Zoonekynd" userId="9b657ceb-2c2e-465a-9d3d-eec3e4197458" providerId="ADAL" clId="{14AF925B-3545-4872-8C03-3640B643C097}" dt="2024-05-03T13:23:09.820" v="6789" actId="20577"/>
        <pc:sldMkLst>
          <pc:docMk/>
          <pc:sldMk cId="4207742448" sldId="6190"/>
        </pc:sldMkLst>
        <pc:spChg chg="mod">
          <ac:chgData name="Vincent Davy Zoonekynd" userId="9b657ceb-2c2e-465a-9d3d-eec3e4197458" providerId="ADAL" clId="{14AF925B-3545-4872-8C03-3640B643C097}" dt="2024-05-03T13:23:06.987" v="6785" actId="20577"/>
          <ac:spMkLst>
            <pc:docMk/>
            <pc:sldMk cId="4207742448" sldId="6190"/>
            <ac:spMk id="2" creationId="{5B368025-A852-37D7-0455-27A2A912888A}"/>
          </ac:spMkLst>
        </pc:spChg>
        <pc:spChg chg="mod">
          <ac:chgData name="Vincent Davy Zoonekynd" userId="9b657ceb-2c2e-465a-9d3d-eec3e4197458" providerId="ADAL" clId="{14AF925B-3545-4872-8C03-3640B643C097}" dt="2024-05-03T13:23:09.820" v="6789" actId="20577"/>
          <ac:spMkLst>
            <pc:docMk/>
            <pc:sldMk cId="4207742448" sldId="6190"/>
            <ac:spMk id="3" creationId="{87ADACCE-C39A-EA0E-92C1-6CF8D4809469}"/>
          </ac:spMkLst>
        </pc:spChg>
      </pc:sldChg>
      <pc:sldChg chg="addSp delSp modSp add del mod">
        <pc:chgData name="Vincent Davy Zoonekynd" userId="9b657ceb-2c2e-465a-9d3d-eec3e4197458" providerId="ADAL" clId="{14AF925B-3545-4872-8C03-3640B643C097}" dt="2024-05-03T13:04:12.025" v="6685" actId="47"/>
        <pc:sldMkLst>
          <pc:docMk/>
          <pc:sldMk cId="1107134754" sldId="6191"/>
        </pc:sldMkLst>
        <pc:spChg chg="add del mod">
          <ac:chgData name="Vincent Davy Zoonekynd" userId="9b657ceb-2c2e-465a-9d3d-eec3e4197458" providerId="ADAL" clId="{14AF925B-3545-4872-8C03-3640B643C097}" dt="2024-05-03T13:04:07.504" v="6684" actId="478"/>
          <ac:spMkLst>
            <pc:docMk/>
            <pc:sldMk cId="1107134754" sldId="6191"/>
            <ac:spMk id="6" creationId="{994E8895-B75C-6CD0-8DE4-D7C0C926CFB9}"/>
          </ac:spMkLst>
        </pc:spChg>
      </pc:sldChg>
      <pc:sldChg chg="addSp delSp modSp add mod ord">
        <pc:chgData name="Vincent Davy Zoonekynd" userId="9b657ceb-2c2e-465a-9d3d-eec3e4197458" providerId="ADAL" clId="{14AF925B-3545-4872-8C03-3640B643C097}" dt="2024-05-03T13:27:53.098" v="6850" actId="20577"/>
        <pc:sldMkLst>
          <pc:docMk/>
          <pc:sldMk cId="2022443261" sldId="6191"/>
        </pc:sldMkLst>
        <pc:spChg chg="mod">
          <ac:chgData name="Vincent Davy Zoonekynd" userId="9b657ceb-2c2e-465a-9d3d-eec3e4197458" providerId="ADAL" clId="{14AF925B-3545-4872-8C03-3640B643C097}" dt="2024-05-03T13:27:53.098" v="6850" actId="20577"/>
          <ac:spMkLst>
            <pc:docMk/>
            <pc:sldMk cId="2022443261" sldId="6191"/>
            <ac:spMk id="2" creationId="{EBF6DC5D-6C23-E6BB-042A-D4758A9665AA}"/>
          </ac:spMkLst>
        </pc:spChg>
        <pc:spChg chg="add del">
          <ac:chgData name="Vincent Davy Zoonekynd" userId="9b657ceb-2c2e-465a-9d3d-eec3e4197458" providerId="ADAL" clId="{14AF925B-3545-4872-8C03-3640B643C097}" dt="2024-05-03T13:26:55.007" v="6819" actId="22"/>
          <ac:spMkLst>
            <pc:docMk/>
            <pc:sldMk cId="2022443261" sldId="6191"/>
            <ac:spMk id="4" creationId="{75D08C38-74A4-2BFC-C7B4-5C423E576938}"/>
          </ac:spMkLst>
        </pc:spChg>
        <pc:spChg chg="mod">
          <ac:chgData name="Vincent Davy Zoonekynd" userId="9b657ceb-2c2e-465a-9d3d-eec3e4197458" providerId="ADAL" clId="{14AF925B-3545-4872-8C03-3640B643C097}" dt="2024-05-03T13:27:20.765" v="6832" actId="5793"/>
          <ac:spMkLst>
            <pc:docMk/>
            <pc:sldMk cId="2022443261" sldId="6191"/>
            <ac:spMk id="6" creationId="{30D38C22-9DBF-663D-643B-AA3DD1172D3C}"/>
          </ac:spMkLst>
        </pc:spChg>
        <pc:spChg chg="add del">
          <ac:chgData name="Vincent Davy Zoonekynd" userId="9b657ceb-2c2e-465a-9d3d-eec3e4197458" providerId="ADAL" clId="{14AF925B-3545-4872-8C03-3640B643C097}" dt="2024-05-03T13:26:57.539" v="6821" actId="22"/>
          <ac:spMkLst>
            <pc:docMk/>
            <pc:sldMk cId="2022443261" sldId="6191"/>
            <ac:spMk id="7" creationId="{296528B8-2FE8-E1CE-0D47-C191030F61A7}"/>
          </ac:spMkLst>
        </pc:spChg>
      </pc:sldChg>
      <pc:sldChg chg="modSp add mod ord">
        <pc:chgData name="Vincent Davy Zoonekynd" userId="9b657ceb-2c2e-465a-9d3d-eec3e4197458" providerId="ADAL" clId="{14AF925B-3545-4872-8C03-3640B643C097}" dt="2024-05-03T13:28:49.877" v="6883" actId="20577"/>
        <pc:sldMkLst>
          <pc:docMk/>
          <pc:sldMk cId="1499063274" sldId="6192"/>
        </pc:sldMkLst>
        <pc:spChg chg="mod">
          <ac:chgData name="Vincent Davy Zoonekynd" userId="9b657ceb-2c2e-465a-9d3d-eec3e4197458" providerId="ADAL" clId="{14AF925B-3545-4872-8C03-3640B643C097}" dt="2024-05-03T13:28:46.874" v="6882" actId="20577"/>
          <ac:spMkLst>
            <pc:docMk/>
            <pc:sldMk cId="1499063274" sldId="6192"/>
            <ac:spMk id="2" creationId="{EBF6DC5D-6C23-E6BB-042A-D4758A9665AA}"/>
          </ac:spMkLst>
        </pc:spChg>
        <pc:spChg chg="mod">
          <ac:chgData name="Vincent Davy Zoonekynd" userId="9b657ceb-2c2e-465a-9d3d-eec3e4197458" providerId="ADAL" clId="{14AF925B-3545-4872-8C03-3640B643C097}" dt="2024-05-03T13:28:49.877" v="6883" actId="20577"/>
          <ac:spMkLst>
            <pc:docMk/>
            <pc:sldMk cId="1499063274" sldId="6192"/>
            <ac:spMk id="6" creationId="{30D38C22-9DBF-663D-643B-AA3DD1172D3C}"/>
          </ac:spMkLst>
        </pc:spChg>
      </pc:sldChg>
      <pc:sldChg chg="modSp add mod ord">
        <pc:chgData name="Vincent Davy Zoonekynd" userId="9b657ceb-2c2e-465a-9d3d-eec3e4197458" providerId="ADAL" clId="{14AF925B-3545-4872-8C03-3640B643C097}" dt="2024-05-03T13:29:04.020" v="6902"/>
        <pc:sldMkLst>
          <pc:docMk/>
          <pc:sldMk cId="1984273476" sldId="6193"/>
        </pc:sldMkLst>
        <pc:spChg chg="mod">
          <ac:chgData name="Vincent Davy Zoonekynd" userId="9b657ceb-2c2e-465a-9d3d-eec3e4197458" providerId="ADAL" clId="{14AF925B-3545-4872-8C03-3640B643C097}" dt="2024-05-03T13:29:01.660" v="6900" actId="20577"/>
          <ac:spMkLst>
            <pc:docMk/>
            <pc:sldMk cId="1984273476" sldId="6193"/>
            <ac:spMk id="2" creationId="{EBF6DC5D-6C23-E6BB-042A-D4758A9665AA}"/>
          </ac:spMkLst>
        </pc:spChg>
      </pc:sldChg>
      <pc:sldChg chg="addSp delSp modSp add mod ord">
        <pc:chgData name="Vincent Davy Zoonekynd" userId="9b657ceb-2c2e-465a-9d3d-eec3e4197458" providerId="ADAL" clId="{14AF925B-3545-4872-8C03-3640B643C097}" dt="2024-05-03T13:33:56.172" v="6986"/>
        <pc:sldMkLst>
          <pc:docMk/>
          <pc:sldMk cId="1493135658" sldId="6194"/>
        </pc:sldMkLst>
        <pc:spChg chg="mod">
          <ac:chgData name="Vincent Davy Zoonekynd" userId="9b657ceb-2c2e-465a-9d3d-eec3e4197458" providerId="ADAL" clId="{14AF925B-3545-4872-8C03-3640B643C097}" dt="2024-05-03T13:31:25.851" v="6951" actId="20577"/>
          <ac:spMkLst>
            <pc:docMk/>
            <pc:sldMk cId="1493135658" sldId="6194"/>
            <ac:spMk id="2" creationId="{EBF6DC5D-6C23-E6BB-042A-D4758A9665AA}"/>
          </ac:spMkLst>
        </pc:spChg>
        <pc:spChg chg="add del">
          <ac:chgData name="Vincent Davy Zoonekynd" userId="9b657ceb-2c2e-465a-9d3d-eec3e4197458" providerId="ADAL" clId="{14AF925B-3545-4872-8C03-3640B643C097}" dt="2024-05-03T13:30:47.553" v="6908" actId="22"/>
          <ac:spMkLst>
            <pc:docMk/>
            <pc:sldMk cId="1493135658" sldId="6194"/>
            <ac:spMk id="4" creationId="{F975C738-E002-5D0F-40D9-120C4503FC6F}"/>
          </ac:spMkLst>
        </pc:spChg>
        <pc:spChg chg="mod">
          <ac:chgData name="Vincent Davy Zoonekynd" userId="9b657ceb-2c2e-465a-9d3d-eec3e4197458" providerId="ADAL" clId="{14AF925B-3545-4872-8C03-3640B643C097}" dt="2024-05-03T13:31:12.285" v="6927" actId="20577"/>
          <ac:spMkLst>
            <pc:docMk/>
            <pc:sldMk cId="1493135658" sldId="6194"/>
            <ac:spMk id="6" creationId="{30D38C22-9DBF-663D-643B-AA3DD1172D3C}"/>
          </ac:spMkLst>
        </pc:spChg>
      </pc:sldChg>
      <pc:sldChg chg="modSp new del mod ord">
        <pc:chgData name="Vincent Davy Zoonekynd" userId="9b657ceb-2c2e-465a-9d3d-eec3e4197458" providerId="ADAL" clId="{14AF925B-3545-4872-8C03-3640B643C097}" dt="2024-05-03T13:44:28.963" v="7035" actId="47"/>
        <pc:sldMkLst>
          <pc:docMk/>
          <pc:sldMk cId="1038562839" sldId="6195"/>
        </pc:sldMkLst>
        <pc:spChg chg="mod">
          <ac:chgData name="Vincent Davy Zoonekynd" userId="9b657ceb-2c2e-465a-9d3d-eec3e4197458" providerId="ADAL" clId="{14AF925B-3545-4872-8C03-3640B643C097}" dt="2024-05-03T13:31:43.706" v="6970" actId="20577"/>
          <ac:spMkLst>
            <pc:docMk/>
            <pc:sldMk cId="1038562839" sldId="6195"/>
            <ac:spMk id="2" creationId="{0470A605-EBCC-F530-A406-983158E0E37D}"/>
          </ac:spMkLst>
        </pc:spChg>
      </pc:sldChg>
      <pc:sldChg chg="add">
        <pc:chgData name="Vincent Davy Zoonekynd" userId="9b657ceb-2c2e-465a-9d3d-eec3e4197458" providerId="ADAL" clId="{14AF925B-3545-4872-8C03-3640B643C097}" dt="2024-05-03T13:43:15.176" v="6991" actId="2890"/>
        <pc:sldMkLst>
          <pc:docMk/>
          <pc:sldMk cId="225901285" sldId="6196"/>
        </pc:sldMkLst>
      </pc:sldChg>
      <pc:sldChg chg="addSp modSp add mod">
        <pc:chgData name="Vincent Davy Zoonekynd" userId="9b657ceb-2c2e-465a-9d3d-eec3e4197458" providerId="ADAL" clId="{14AF925B-3545-4872-8C03-3640B643C097}" dt="2024-05-03T13:44:11.550" v="7034" actId="6549"/>
        <pc:sldMkLst>
          <pc:docMk/>
          <pc:sldMk cId="2216036134" sldId="6197"/>
        </pc:sldMkLst>
        <pc:spChg chg="mod">
          <ac:chgData name="Vincent Davy Zoonekynd" userId="9b657ceb-2c2e-465a-9d3d-eec3e4197458" providerId="ADAL" clId="{14AF925B-3545-4872-8C03-3640B643C097}" dt="2024-05-03T13:44:06.218" v="7033" actId="20577"/>
          <ac:spMkLst>
            <pc:docMk/>
            <pc:sldMk cId="2216036134" sldId="6197"/>
            <ac:spMk id="3" creationId="{86763A02-D63A-5989-2114-086BE3F6FC36}"/>
          </ac:spMkLst>
        </pc:spChg>
        <pc:spChg chg="add mod">
          <ac:chgData name="Vincent Davy Zoonekynd" userId="9b657ceb-2c2e-465a-9d3d-eec3e4197458" providerId="ADAL" clId="{14AF925B-3545-4872-8C03-3640B643C097}" dt="2024-05-03T13:44:11.550" v="7034" actId="6549"/>
          <ac:spMkLst>
            <pc:docMk/>
            <pc:sldMk cId="2216036134" sldId="6197"/>
            <ac:spMk id="4" creationId="{590BCE4F-8456-A992-B4C9-861ED6FFB51F}"/>
          </ac:spMkLst>
        </pc:spChg>
      </pc:sldChg>
      <pc:sldChg chg="modSp add mod ord">
        <pc:chgData name="Vincent Davy Zoonekynd" userId="9b657ceb-2c2e-465a-9d3d-eec3e4197458" providerId="ADAL" clId="{14AF925B-3545-4872-8C03-3640B643C097}" dt="2024-05-03T13:59:40.735" v="7113" actId="207"/>
        <pc:sldMkLst>
          <pc:docMk/>
          <pc:sldMk cId="4167230334" sldId="6198"/>
        </pc:sldMkLst>
        <pc:spChg chg="mod">
          <ac:chgData name="Vincent Davy Zoonekynd" userId="9b657ceb-2c2e-465a-9d3d-eec3e4197458" providerId="ADAL" clId="{14AF925B-3545-4872-8C03-3640B643C097}" dt="2024-05-03T13:59:40.735" v="7113" actId="207"/>
          <ac:spMkLst>
            <pc:docMk/>
            <pc:sldMk cId="4167230334" sldId="6198"/>
            <ac:spMk id="3" creationId="{C19940BC-1F82-1DEF-0786-7810219F42F4}"/>
          </ac:spMkLst>
        </pc:spChg>
      </pc:sldChg>
      <pc:sldChg chg="addSp modSp add mod">
        <pc:chgData name="Vincent Davy Zoonekynd" userId="9b657ceb-2c2e-465a-9d3d-eec3e4197458" providerId="ADAL" clId="{14AF925B-3545-4872-8C03-3640B643C097}" dt="2024-05-20T11:42:39.683" v="7399" actId="1037"/>
        <pc:sldMkLst>
          <pc:docMk/>
          <pc:sldMk cId="452918" sldId="6199"/>
        </pc:sldMkLst>
        <pc:spChg chg="add mod">
          <ac:chgData name="Vincent Davy Zoonekynd" userId="9b657ceb-2c2e-465a-9d3d-eec3e4197458" providerId="ADAL" clId="{14AF925B-3545-4872-8C03-3640B643C097}" dt="2024-05-20T11:41:38.520" v="7229" actId="1076"/>
          <ac:spMkLst>
            <pc:docMk/>
            <pc:sldMk cId="452918" sldId="6199"/>
            <ac:spMk id="3" creationId="{2B29E913-A74A-5B37-2F45-C75527C3BE3D}"/>
          </ac:spMkLst>
        </pc:spChg>
        <pc:spChg chg="add mod">
          <ac:chgData name="Vincent Davy Zoonekynd" userId="9b657ceb-2c2e-465a-9d3d-eec3e4197458" providerId="ADAL" clId="{14AF925B-3545-4872-8C03-3640B643C097}" dt="2024-05-20T11:41:40.573" v="7230"/>
          <ac:spMkLst>
            <pc:docMk/>
            <pc:sldMk cId="452918" sldId="6199"/>
            <ac:spMk id="11" creationId="{1FF1ECF9-B13F-743B-17C6-9A68E9546492}"/>
          </ac:spMkLst>
        </pc:spChg>
        <pc:spChg chg="add mod">
          <ac:chgData name="Vincent Davy Zoonekynd" userId="9b657ceb-2c2e-465a-9d3d-eec3e4197458" providerId="ADAL" clId="{14AF925B-3545-4872-8C03-3640B643C097}" dt="2024-05-20T11:42:39.683" v="7399" actId="1037"/>
          <ac:spMkLst>
            <pc:docMk/>
            <pc:sldMk cId="452918" sldId="6199"/>
            <ac:spMk id="12" creationId="{A5D99F08-6DE4-152F-32BA-06C057A767AD}"/>
          </ac:spMkLst>
        </pc:spChg>
      </pc:sldChg>
      <pc:sldChg chg="addSp modSp add del">
        <pc:chgData name="Vincent Davy Zoonekynd" userId="9b657ceb-2c2e-465a-9d3d-eec3e4197458" providerId="ADAL" clId="{14AF925B-3545-4872-8C03-3640B643C097}" dt="2024-05-20T11:41:12.101" v="7141"/>
        <pc:sldMkLst>
          <pc:docMk/>
          <pc:sldMk cId="129866831" sldId="6199"/>
        </pc:sldMkLst>
        <pc:spChg chg="add mod">
          <ac:chgData name="Vincent Davy Zoonekynd" userId="9b657ceb-2c2e-465a-9d3d-eec3e4197458" providerId="ADAL" clId="{14AF925B-3545-4872-8C03-3640B643C097}" dt="2024-05-20T11:41:01.869" v="7140"/>
          <ac:spMkLst>
            <pc:docMk/>
            <pc:sldMk cId="129866831" sldId="6199"/>
            <ac:spMk id="3" creationId="{605E9997-D89F-62B7-39F9-1248755D9ED4}"/>
          </ac:spMkLst>
        </pc:spChg>
      </pc:sldChg>
      <pc:sldChg chg="add del">
        <pc:chgData name="Vincent Davy Zoonekynd" userId="9b657ceb-2c2e-465a-9d3d-eec3e4197458" providerId="ADAL" clId="{14AF925B-3545-4872-8C03-3640B643C097}" dt="2024-05-20T12:50:48.110" v="7411"/>
        <pc:sldMkLst>
          <pc:docMk/>
          <pc:sldMk cId="2637326924" sldId="6200"/>
        </pc:sldMkLst>
      </pc:sldChg>
      <pc:sldChg chg="add del">
        <pc:chgData name="Vincent Davy Zoonekynd" userId="9b657ceb-2c2e-465a-9d3d-eec3e4197458" providerId="ADAL" clId="{14AF925B-3545-4872-8C03-3640B643C097}" dt="2024-05-20T12:48:43.057" v="7409"/>
        <pc:sldMkLst>
          <pc:docMk/>
          <pc:sldMk cId="2941004736" sldId="6200"/>
        </pc:sldMkLst>
      </pc:sldChg>
      <pc:sldChg chg="add">
        <pc:chgData name="Vincent Davy Zoonekynd" userId="9b657ceb-2c2e-465a-9d3d-eec3e4197458" providerId="ADAL" clId="{14AF925B-3545-4872-8C03-3640B643C097}" dt="2024-05-20T12:58:24.481" v="7412"/>
        <pc:sldMkLst>
          <pc:docMk/>
          <pc:sldMk cId="3344491077" sldId="6200"/>
        </pc:sldMkLst>
      </pc:sldChg>
      <pc:sldChg chg="add">
        <pc:chgData name="Vincent Davy Zoonekynd" userId="9b657ceb-2c2e-465a-9d3d-eec3e4197458" providerId="ADAL" clId="{14AF925B-3545-4872-8C03-3640B643C097}" dt="2024-05-20T13:42:45.631" v="7413"/>
        <pc:sldMkLst>
          <pc:docMk/>
          <pc:sldMk cId="1206394851" sldId="6201"/>
        </pc:sldMkLst>
      </pc:sldChg>
    </pc:docChg>
  </pc:docChgLst>
  <pc:docChgLst>
    <pc:chgData name="Vincent Davy Zoonekynd" userId="9b657ceb-2c2e-465a-9d3d-eec3e4197458" providerId="ADAL" clId="{F83DAF7B-6E3B-4DF6-A531-07C10F05997F}"/>
    <pc:docChg chg="undo custSel addSld delSld modSld sldOrd modMainMaster addSection delSection modSection">
      <pc:chgData name="Vincent Davy Zoonekynd" userId="9b657ceb-2c2e-465a-9d3d-eec3e4197458" providerId="ADAL" clId="{F83DAF7B-6E3B-4DF6-A531-07C10F05997F}" dt="2024-07-14T13:31:36.981" v="7584" actId="20577"/>
      <pc:docMkLst>
        <pc:docMk/>
      </pc:docMkLst>
      <pc:sldChg chg="modSp mod">
        <pc:chgData name="Vincent Davy Zoonekynd" userId="9b657ceb-2c2e-465a-9d3d-eec3e4197458" providerId="ADAL" clId="{F83DAF7B-6E3B-4DF6-A531-07C10F05997F}" dt="2024-07-03T13:28:40.254" v="5752" actId="27636"/>
        <pc:sldMkLst>
          <pc:docMk/>
          <pc:sldMk cId="1518148126" sldId="360"/>
        </pc:sldMkLst>
        <pc:spChg chg="mod">
          <ac:chgData name="Vincent Davy Zoonekynd" userId="9b657ceb-2c2e-465a-9d3d-eec3e4197458" providerId="ADAL" clId="{F83DAF7B-6E3B-4DF6-A531-07C10F05997F}" dt="2024-07-03T13:28:40.254" v="5752" actId="27636"/>
          <ac:spMkLst>
            <pc:docMk/>
            <pc:sldMk cId="1518148126" sldId="360"/>
            <ac:spMk id="3" creationId="{F3DA54BA-88A0-C970-A3C2-C7273CDFF322}"/>
          </ac:spMkLst>
        </pc:spChg>
      </pc:sldChg>
      <pc:sldChg chg="addSp delSp modSp mod">
        <pc:chgData name="Vincent Davy Zoonekynd" userId="9b657ceb-2c2e-465a-9d3d-eec3e4197458" providerId="ADAL" clId="{F83DAF7B-6E3B-4DF6-A531-07C10F05997F}" dt="2024-05-27T08:12:30.219" v="4715"/>
        <pc:sldMkLst>
          <pc:docMk/>
          <pc:sldMk cId="2110027566" sldId="5783"/>
        </pc:sldMkLst>
        <pc:spChg chg="del ord">
          <ac:chgData name="Vincent Davy Zoonekynd" userId="9b657ceb-2c2e-465a-9d3d-eec3e4197458" providerId="ADAL" clId="{F83DAF7B-6E3B-4DF6-A531-07C10F05997F}" dt="2024-05-27T08:12:15.772" v="4712" actId="478"/>
          <ac:spMkLst>
            <pc:docMk/>
            <pc:sldMk cId="2110027566" sldId="5783"/>
            <ac:spMk id="4" creationId="{610664E5-6276-E57B-536C-250E530CFD11}"/>
          </ac:spMkLst>
        </pc:spChg>
        <pc:spChg chg="add mod ord">
          <ac:chgData name="Vincent Davy Zoonekynd" userId="9b657ceb-2c2e-465a-9d3d-eec3e4197458" providerId="ADAL" clId="{F83DAF7B-6E3B-4DF6-A531-07C10F05997F}" dt="2024-05-27T08:11:37.874" v="4709" actId="167"/>
          <ac:spMkLst>
            <pc:docMk/>
            <pc:sldMk cId="2110027566" sldId="5783"/>
            <ac:spMk id="5" creationId="{F6924539-E1CB-8544-87BC-AEF5002126F0}"/>
          </ac:spMkLst>
        </pc:spChg>
        <pc:spChg chg="add del mod">
          <ac:chgData name="Vincent Davy Zoonekynd" userId="9b657ceb-2c2e-465a-9d3d-eec3e4197458" providerId="ADAL" clId="{F83DAF7B-6E3B-4DF6-A531-07C10F05997F}" dt="2024-05-27T08:12:20.104" v="4713" actId="478"/>
          <ac:spMkLst>
            <pc:docMk/>
            <pc:sldMk cId="2110027566" sldId="5783"/>
            <ac:spMk id="7" creationId="{8F7DD2B2-4EC2-7A00-9645-512EF7E99C1F}"/>
          </ac:spMkLst>
        </pc:spChg>
        <pc:spChg chg="add mod">
          <ac:chgData name="Vincent Davy Zoonekynd" userId="9b657ceb-2c2e-465a-9d3d-eec3e4197458" providerId="ADAL" clId="{F83DAF7B-6E3B-4DF6-A531-07C10F05997F}" dt="2024-05-27T08:12:30.219" v="4715"/>
          <ac:spMkLst>
            <pc:docMk/>
            <pc:sldMk cId="2110027566" sldId="5783"/>
            <ac:spMk id="8" creationId="{D29558F0-C63D-7927-23F0-27F15C001972}"/>
          </ac:spMkLst>
        </pc:spChg>
        <pc:picChg chg="add mod ord">
          <ac:chgData name="Vincent Davy Zoonekynd" userId="9b657ceb-2c2e-465a-9d3d-eec3e4197458" providerId="ADAL" clId="{F83DAF7B-6E3B-4DF6-A531-07C10F05997F}" dt="2024-05-27T08:12:22.383" v="4714" actId="167"/>
          <ac:picMkLst>
            <pc:docMk/>
            <pc:sldMk cId="2110027566" sldId="5783"/>
            <ac:picMk id="3" creationId="{CE1FDE1F-54E6-D1E9-8F0B-E5B6A26471DD}"/>
          </ac:picMkLst>
        </pc:picChg>
        <pc:picChg chg="add del">
          <ac:chgData name="Vincent Davy Zoonekynd" userId="9b657ceb-2c2e-465a-9d3d-eec3e4197458" providerId="ADAL" clId="{F83DAF7B-6E3B-4DF6-A531-07C10F05997F}" dt="2024-05-27T08:09:27.456" v="4698" actId="478"/>
          <ac:picMkLst>
            <pc:docMk/>
            <pc:sldMk cId="2110027566" sldId="5783"/>
            <ac:picMk id="1026" creationId="{15F2F616-51C1-6BE1-376E-330D6A339A6A}"/>
          </ac:picMkLst>
        </pc:picChg>
      </pc:sldChg>
      <pc:sldChg chg="modSp mod">
        <pc:chgData name="Vincent Davy Zoonekynd" userId="9b657ceb-2c2e-465a-9d3d-eec3e4197458" providerId="ADAL" clId="{F83DAF7B-6E3B-4DF6-A531-07C10F05997F}" dt="2024-05-23T05:54:43.386" v="1679" actId="20577"/>
        <pc:sldMkLst>
          <pc:docMk/>
          <pc:sldMk cId="3482484402" sldId="5789"/>
        </pc:sldMkLst>
        <pc:spChg chg="mod">
          <ac:chgData name="Vincent Davy Zoonekynd" userId="9b657ceb-2c2e-465a-9d3d-eec3e4197458" providerId="ADAL" clId="{F83DAF7B-6E3B-4DF6-A531-07C10F05997F}" dt="2024-05-23T05:54:43.386" v="1679" actId="20577"/>
          <ac:spMkLst>
            <pc:docMk/>
            <pc:sldMk cId="3482484402" sldId="5789"/>
            <ac:spMk id="3" creationId="{7534DC06-D002-875B-B925-F71F8AB5ED22}"/>
          </ac:spMkLst>
        </pc:spChg>
      </pc:sldChg>
      <pc:sldChg chg="del">
        <pc:chgData name="Vincent Davy Zoonekynd" userId="9b657ceb-2c2e-465a-9d3d-eec3e4197458" providerId="ADAL" clId="{F83DAF7B-6E3B-4DF6-A531-07C10F05997F}" dt="2024-05-23T11:20:17.648" v="3920" actId="47"/>
        <pc:sldMkLst>
          <pc:docMk/>
          <pc:sldMk cId="2538951962" sldId="5791"/>
        </pc:sldMkLst>
      </pc:sldChg>
      <pc:sldChg chg="addSp delSp modSp mod">
        <pc:chgData name="Vincent Davy Zoonekynd" userId="9b657ceb-2c2e-465a-9d3d-eec3e4197458" providerId="ADAL" clId="{F83DAF7B-6E3B-4DF6-A531-07C10F05997F}" dt="2024-05-23T11:59:25.589" v="4204" actId="1076"/>
        <pc:sldMkLst>
          <pc:docMk/>
          <pc:sldMk cId="175922299" sldId="5796"/>
        </pc:sldMkLst>
        <pc:spChg chg="del">
          <ac:chgData name="Vincent Davy Zoonekynd" userId="9b657ceb-2c2e-465a-9d3d-eec3e4197458" providerId="ADAL" clId="{F83DAF7B-6E3B-4DF6-A531-07C10F05997F}" dt="2024-05-22T10:54:06.180" v="2" actId="478"/>
          <ac:spMkLst>
            <pc:docMk/>
            <pc:sldMk cId="175922299" sldId="5796"/>
            <ac:spMk id="3" creationId="{D023B97E-CA3B-F6C1-1415-C20B3EE41C81}"/>
          </ac:spMkLst>
        </pc:spChg>
        <pc:spChg chg="add del mod">
          <ac:chgData name="Vincent Davy Zoonekynd" userId="9b657ceb-2c2e-465a-9d3d-eec3e4197458" providerId="ADAL" clId="{F83DAF7B-6E3B-4DF6-A531-07C10F05997F}" dt="2024-05-22T10:54:08.528" v="3" actId="478"/>
          <ac:spMkLst>
            <pc:docMk/>
            <pc:sldMk cId="175922299" sldId="5796"/>
            <ac:spMk id="5" creationId="{15AA6098-C7A4-50A6-A6A3-2C64A56E42EB}"/>
          </ac:spMkLst>
        </pc:spChg>
        <pc:spChg chg="add del mod">
          <ac:chgData name="Vincent Davy Zoonekynd" userId="9b657ceb-2c2e-465a-9d3d-eec3e4197458" providerId="ADAL" clId="{F83DAF7B-6E3B-4DF6-A531-07C10F05997F}" dt="2024-05-22T10:58:36.904" v="20" actId="478"/>
          <ac:spMkLst>
            <pc:docMk/>
            <pc:sldMk cId="175922299" sldId="5796"/>
            <ac:spMk id="10" creationId="{46867B1E-49D9-0EC3-27A3-2AFBB4450210}"/>
          </ac:spMkLst>
        </pc:spChg>
        <pc:spChg chg="add del mod">
          <ac:chgData name="Vincent Davy Zoonekynd" userId="9b657ceb-2c2e-465a-9d3d-eec3e4197458" providerId="ADAL" clId="{F83DAF7B-6E3B-4DF6-A531-07C10F05997F}" dt="2024-05-22T10:58:41.029" v="21" actId="478"/>
          <ac:spMkLst>
            <pc:docMk/>
            <pc:sldMk cId="175922299" sldId="5796"/>
            <ac:spMk id="14" creationId="{B137E666-1DC1-3E33-7272-44AE908071A6}"/>
          </ac:spMkLst>
        </pc:spChg>
        <pc:spChg chg="add mod">
          <ac:chgData name="Vincent Davy Zoonekynd" userId="9b657ceb-2c2e-465a-9d3d-eec3e4197458" providerId="ADAL" clId="{F83DAF7B-6E3B-4DF6-A531-07C10F05997F}" dt="2024-05-23T11:59:25.589" v="4204" actId="1076"/>
          <ac:spMkLst>
            <pc:docMk/>
            <pc:sldMk cId="175922299" sldId="5796"/>
            <ac:spMk id="15" creationId="{98A1348C-2A56-CC9C-A4B8-7F0750E2201D}"/>
          </ac:spMkLst>
        </pc:spChg>
        <pc:spChg chg="add mod">
          <ac:chgData name="Vincent Davy Zoonekynd" userId="9b657ceb-2c2e-465a-9d3d-eec3e4197458" providerId="ADAL" clId="{F83DAF7B-6E3B-4DF6-A531-07C10F05997F}" dt="2024-05-23T11:59:21.706" v="4203" actId="1076"/>
          <ac:spMkLst>
            <pc:docMk/>
            <pc:sldMk cId="175922299" sldId="5796"/>
            <ac:spMk id="16" creationId="{501ECFD3-5A5A-6B97-FECC-EDA9C458B0B3}"/>
          </ac:spMkLst>
        </pc:spChg>
        <pc:picChg chg="add del mod">
          <ac:chgData name="Vincent Davy Zoonekynd" userId="9b657ceb-2c2e-465a-9d3d-eec3e4197458" providerId="ADAL" clId="{F83DAF7B-6E3B-4DF6-A531-07C10F05997F}" dt="2024-05-22T10:56:56.724" v="7" actId="478"/>
          <ac:picMkLst>
            <pc:docMk/>
            <pc:sldMk cId="175922299" sldId="5796"/>
            <ac:picMk id="7" creationId="{B738D521-74CA-964B-3248-860EA28D5F82}"/>
          </ac:picMkLst>
        </pc:picChg>
        <pc:picChg chg="add mod">
          <ac:chgData name="Vincent Davy Zoonekynd" userId="9b657ceb-2c2e-465a-9d3d-eec3e4197458" providerId="ADAL" clId="{F83DAF7B-6E3B-4DF6-A531-07C10F05997F}" dt="2024-05-22T10:57:28.547" v="9" actId="1076"/>
          <ac:picMkLst>
            <pc:docMk/>
            <pc:sldMk cId="175922299" sldId="5796"/>
            <ac:picMk id="9" creationId="{2DBE9A96-C166-40C6-8BE6-4CF79593940A}"/>
          </ac:picMkLst>
        </pc:picChg>
        <pc:picChg chg="add mod">
          <ac:chgData name="Vincent Davy Zoonekynd" userId="9b657ceb-2c2e-465a-9d3d-eec3e4197458" providerId="ADAL" clId="{F83DAF7B-6E3B-4DF6-A531-07C10F05997F}" dt="2024-05-22T10:58:22.601" v="19" actId="14100"/>
          <ac:picMkLst>
            <pc:docMk/>
            <pc:sldMk cId="175922299" sldId="5796"/>
            <ac:picMk id="12" creationId="{7F79DDBF-176A-DFB5-3386-6DF259A3A10A}"/>
          </ac:picMkLst>
        </pc:picChg>
        <pc:picChg chg="add mod">
          <ac:chgData name="Vincent Davy Zoonekynd" userId="9b657ceb-2c2e-465a-9d3d-eec3e4197458" providerId="ADAL" clId="{F83DAF7B-6E3B-4DF6-A531-07C10F05997F}" dt="2024-05-23T11:58:34.055" v="4179" actId="1036"/>
          <ac:picMkLst>
            <pc:docMk/>
            <pc:sldMk cId="175922299" sldId="5796"/>
            <ac:picMk id="5122" creationId="{62010EBD-7016-E53F-FB01-A7A689EAFB0C}"/>
          </ac:picMkLst>
        </pc:picChg>
      </pc:sldChg>
      <pc:sldChg chg="del">
        <pc:chgData name="Vincent Davy Zoonekynd" userId="9b657ceb-2c2e-465a-9d3d-eec3e4197458" providerId="ADAL" clId="{F83DAF7B-6E3B-4DF6-A531-07C10F05997F}" dt="2024-05-22T15:18:48.897" v="1353" actId="47"/>
        <pc:sldMkLst>
          <pc:docMk/>
          <pc:sldMk cId="872369264" sldId="5961"/>
        </pc:sldMkLst>
      </pc:sldChg>
      <pc:sldChg chg="modSp mod ord">
        <pc:chgData name="Vincent Davy Zoonekynd" userId="9b657ceb-2c2e-465a-9d3d-eec3e4197458" providerId="ADAL" clId="{F83DAF7B-6E3B-4DF6-A531-07C10F05997F}" dt="2024-05-23T10:44:24.954" v="3426" actId="255"/>
        <pc:sldMkLst>
          <pc:docMk/>
          <pc:sldMk cId="204189694" sldId="5967"/>
        </pc:sldMkLst>
        <pc:spChg chg="mod">
          <ac:chgData name="Vincent Davy Zoonekynd" userId="9b657ceb-2c2e-465a-9d3d-eec3e4197458" providerId="ADAL" clId="{F83DAF7B-6E3B-4DF6-A531-07C10F05997F}" dt="2024-05-23T10:44:24.954" v="3426" actId="255"/>
          <ac:spMkLst>
            <pc:docMk/>
            <pc:sldMk cId="204189694" sldId="5967"/>
            <ac:spMk id="4" creationId="{610664E5-6276-E57B-536C-250E530CFD11}"/>
          </ac:spMkLst>
        </pc:spChg>
      </pc:sldChg>
      <pc:sldChg chg="modSp del mod">
        <pc:chgData name="Vincent Davy Zoonekynd" userId="9b657ceb-2c2e-465a-9d3d-eec3e4197458" providerId="ADAL" clId="{F83DAF7B-6E3B-4DF6-A531-07C10F05997F}" dt="2024-07-03T14:22:26.232" v="6069" actId="47"/>
        <pc:sldMkLst>
          <pc:docMk/>
          <pc:sldMk cId="1482839215" sldId="5970"/>
        </pc:sldMkLst>
        <pc:spChg chg="mod">
          <ac:chgData name="Vincent Davy Zoonekynd" userId="9b657ceb-2c2e-465a-9d3d-eec3e4197458" providerId="ADAL" clId="{F83DAF7B-6E3B-4DF6-A531-07C10F05997F}" dt="2024-05-22T15:20:55.223" v="1466" actId="20577"/>
          <ac:spMkLst>
            <pc:docMk/>
            <pc:sldMk cId="1482839215" sldId="5970"/>
            <ac:spMk id="3" creationId="{B37D01A0-F827-C217-6EB8-D5B125A66A08}"/>
          </ac:spMkLst>
        </pc:spChg>
      </pc:sldChg>
      <pc:sldChg chg="modSp mod">
        <pc:chgData name="Vincent Davy Zoonekynd" userId="9b657ceb-2c2e-465a-9d3d-eec3e4197458" providerId="ADAL" clId="{F83DAF7B-6E3B-4DF6-A531-07C10F05997F}" dt="2024-05-23T11:28:41.059" v="4158" actId="20577"/>
        <pc:sldMkLst>
          <pc:docMk/>
          <pc:sldMk cId="2868083345" sldId="5972"/>
        </pc:sldMkLst>
        <pc:spChg chg="mod">
          <ac:chgData name="Vincent Davy Zoonekynd" userId="9b657ceb-2c2e-465a-9d3d-eec3e4197458" providerId="ADAL" clId="{F83DAF7B-6E3B-4DF6-A531-07C10F05997F}" dt="2024-05-23T11:28:41.059" v="4158" actId="20577"/>
          <ac:spMkLst>
            <pc:docMk/>
            <pc:sldMk cId="2868083345" sldId="5972"/>
            <ac:spMk id="3" creationId="{03A2F9ED-A58A-D7BA-FEFA-4C283E2B990F}"/>
          </ac:spMkLst>
        </pc:spChg>
      </pc:sldChg>
      <pc:sldChg chg="addSp delSp modSp add del mod">
        <pc:chgData name="Vincent Davy Zoonekynd" userId="9b657ceb-2c2e-465a-9d3d-eec3e4197458" providerId="ADAL" clId="{F83DAF7B-6E3B-4DF6-A531-07C10F05997F}" dt="2024-05-27T08:12:36.832" v="4716" actId="47"/>
        <pc:sldMkLst>
          <pc:docMk/>
          <pc:sldMk cId="2483120226" sldId="6007"/>
        </pc:sldMkLst>
        <pc:spChg chg="del">
          <ac:chgData name="Vincent Davy Zoonekynd" userId="9b657ceb-2c2e-465a-9d3d-eec3e4197458" providerId="ADAL" clId="{F83DAF7B-6E3B-4DF6-A531-07C10F05997F}" dt="2024-05-27T08:11:19.920" v="4706" actId="478"/>
          <ac:spMkLst>
            <pc:docMk/>
            <pc:sldMk cId="2483120226" sldId="6007"/>
            <ac:spMk id="4" creationId="{610664E5-6276-E57B-536C-250E530CFD11}"/>
          </ac:spMkLst>
        </pc:spChg>
        <pc:spChg chg="add del mod">
          <ac:chgData name="Vincent Davy Zoonekynd" userId="9b657ceb-2c2e-465a-9d3d-eec3e4197458" providerId="ADAL" clId="{F83DAF7B-6E3B-4DF6-A531-07C10F05997F}" dt="2024-05-27T08:11:27.098" v="4707" actId="478"/>
          <ac:spMkLst>
            <pc:docMk/>
            <pc:sldMk cId="2483120226" sldId="6007"/>
            <ac:spMk id="6" creationId="{F0F9B793-E91F-CC5F-C522-E2229ADB1A62}"/>
          </ac:spMkLst>
        </pc:spChg>
      </pc:sldChg>
      <pc:sldChg chg="modSp mod">
        <pc:chgData name="Vincent Davy Zoonekynd" userId="9b657ceb-2c2e-465a-9d3d-eec3e4197458" providerId="ADAL" clId="{F83DAF7B-6E3B-4DF6-A531-07C10F05997F}" dt="2024-05-22T14:33:40.839" v="1012" actId="113"/>
        <pc:sldMkLst>
          <pc:docMk/>
          <pc:sldMk cId="79823091" sldId="6079"/>
        </pc:sldMkLst>
        <pc:spChg chg="mod">
          <ac:chgData name="Vincent Davy Zoonekynd" userId="9b657ceb-2c2e-465a-9d3d-eec3e4197458" providerId="ADAL" clId="{F83DAF7B-6E3B-4DF6-A531-07C10F05997F}" dt="2024-05-22T14:33:40.839" v="1012" actId="113"/>
          <ac:spMkLst>
            <pc:docMk/>
            <pc:sldMk cId="79823091" sldId="6079"/>
            <ac:spMk id="2" creationId="{AC9C38F4-FC3E-2378-99C4-F65D14010DDF}"/>
          </ac:spMkLst>
        </pc:spChg>
      </pc:sldChg>
      <pc:sldChg chg="modSp mod">
        <pc:chgData name="Vincent Davy Zoonekynd" userId="9b657ceb-2c2e-465a-9d3d-eec3e4197458" providerId="ADAL" clId="{F83DAF7B-6E3B-4DF6-A531-07C10F05997F}" dt="2024-05-23T11:30:05.526" v="4160" actId="692"/>
        <pc:sldMkLst>
          <pc:docMk/>
          <pc:sldMk cId="935980666" sldId="6081"/>
        </pc:sldMkLst>
        <pc:cxnChg chg="mod">
          <ac:chgData name="Vincent Davy Zoonekynd" userId="9b657ceb-2c2e-465a-9d3d-eec3e4197458" providerId="ADAL" clId="{F83DAF7B-6E3B-4DF6-A531-07C10F05997F}" dt="2024-05-23T11:30:05.526" v="4160" actId="692"/>
          <ac:cxnSpMkLst>
            <pc:docMk/>
            <pc:sldMk cId="935980666" sldId="6081"/>
            <ac:cxnSpMk id="8" creationId="{8751A244-34DF-3889-3BCB-6B1BB7579642}"/>
          </ac:cxnSpMkLst>
        </pc:cxnChg>
      </pc:sldChg>
      <pc:sldChg chg="modSp">
        <pc:chgData name="Vincent Davy Zoonekynd" userId="9b657ceb-2c2e-465a-9d3d-eec3e4197458" providerId="ADAL" clId="{F83DAF7B-6E3B-4DF6-A531-07C10F05997F}" dt="2024-07-04T11:22:11.085" v="6099" actId="14826"/>
        <pc:sldMkLst>
          <pc:docMk/>
          <pc:sldMk cId="2010485669" sldId="6083"/>
        </pc:sldMkLst>
        <pc:picChg chg="mod">
          <ac:chgData name="Vincent Davy Zoonekynd" userId="9b657ceb-2c2e-465a-9d3d-eec3e4197458" providerId="ADAL" clId="{F83DAF7B-6E3B-4DF6-A531-07C10F05997F}" dt="2024-07-04T11:22:11.085" v="6099" actId="14826"/>
          <ac:picMkLst>
            <pc:docMk/>
            <pc:sldMk cId="2010485669" sldId="6083"/>
            <ac:picMk id="3078" creationId="{02855532-D85A-C7DF-9AE1-F60A93733AB3}"/>
          </ac:picMkLst>
        </pc:picChg>
      </pc:sldChg>
      <pc:sldChg chg="modSp mod">
        <pc:chgData name="Vincent Davy Zoonekynd" userId="9b657ceb-2c2e-465a-9d3d-eec3e4197458" providerId="ADAL" clId="{F83DAF7B-6E3B-4DF6-A531-07C10F05997F}" dt="2024-07-09T13:50:39.475" v="6198" actId="20577"/>
        <pc:sldMkLst>
          <pc:docMk/>
          <pc:sldMk cId="30426520" sldId="6094"/>
        </pc:sldMkLst>
        <pc:spChg chg="mod">
          <ac:chgData name="Vincent Davy Zoonekynd" userId="9b657ceb-2c2e-465a-9d3d-eec3e4197458" providerId="ADAL" clId="{F83DAF7B-6E3B-4DF6-A531-07C10F05997F}" dt="2024-07-09T13:50:39.475" v="6198" actId="20577"/>
          <ac:spMkLst>
            <pc:docMk/>
            <pc:sldMk cId="30426520" sldId="6094"/>
            <ac:spMk id="7" creationId="{CB24A060-1681-0FC9-E562-1A78C82AF109}"/>
          </ac:spMkLst>
        </pc:spChg>
        <pc:picChg chg="mod">
          <ac:chgData name="Vincent Davy Zoonekynd" userId="9b657ceb-2c2e-465a-9d3d-eec3e4197458" providerId="ADAL" clId="{F83DAF7B-6E3B-4DF6-A531-07C10F05997F}" dt="2024-07-04T11:40:01.271" v="6104" actId="14826"/>
          <ac:picMkLst>
            <pc:docMk/>
            <pc:sldMk cId="30426520" sldId="6094"/>
            <ac:picMk id="13314" creationId="{677077C2-703B-6A8B-8B5B-EB5A04BE435C}"/>
          </ac:picMkLst>
        </pc:picChg>
      </pc:sldChg>
      <pc:sldChg chg="delSp mod">
        <pc:chgData name="Vincent Davy Zoonekynd" userId="9b657ceb-2c2e-465a-9d3d-eec3e4197458" providerId="ADAL" clId="{F83DAF7B-6E3B-4DF6-A531-07C10F05997F}" dt="2024-05-24T14:34:17.895" v="4442" actId="478"/>
        <pc:sldMkLst>
          <pc:docMk/>
          <pc:sldMk cId="325354928" sldId="6099"/>
        </pc:sldMkLst>
        <pc:spChg chg="del">
          <ac:chgData name="Vincent Davy Zoonekynd" userId="9b657ceb-2c2e-465a-9d3d-eec3e4197458" providerId="ADAL" clId="{F83DAF7B-6E3B-4DF6-A531-07C10F05997F}" dt="2024-05-24T14:34:17.895" v="4442" actId="478"/>
          <ac:spMkLst>
            <pc:docMk/>
            <pc:sldMk cId="325354928" sldId="6099"/>
            <ac:spMk id="13" creationId="{E36B0B2B-4D2A-6544-CC79-C0709E69E68B}"/>
          </ac:spMkLst>
        </pc:spChg>
        <pc:spChg chg="del">
          <ac:chgData name="Vincent Davy Zoonekynd" userId="9b657ceb-2c2e-465a-9d3d-eec3e4197458" providerId="ADAL" clId="{F83DAF7B-6E3B-4DF6-A531-07C10F05997F}" dt="2024-05-24T14:34:17.895" v="4442" actId="478"/>
          <ac:spMkLst>
            <pc:docMk/>
            <pc:sldMk cId="325354928" sldId="6099"/>
            <ac:spMk id="14" creationId="{95636BF9-C725-70C8-46A0-5FD895141C3C}"/>
          </ac:spMkLst>
        </pc:spChg>
        <pc:picChg chg="del">
          <ac:chgData name="Vincent Davy Zoonekynd" userId="9b657ceb-2c2e-465a-9d3d-eec3e4197458" providerId="ADAL" clId="{F83DAF7B-6E3B-4DF6-A531-07C10F05997F}" dt="2024-05-24T14:34:12.599" v="4441" actId="478"/>
          <ac:picMkLst>
            <pc:docMk/>
            <pc:sldMk cId="325354928" sldId="6099"/>
            <ac:picMk id="12290" creationId="{CD92EF9F-86DF-D3BF-4458-C3C620323057}"/>
          </ac:picMkLst>
        </pc:picChg>
        <pc:cxnChg chg="del">
          <ac:chgData name="Vincent Davy Zoonekynd" userId="9b657ceb-2c2e-465a-9d3d-eec3e4197458" providerId="ADAL" clId="{F83DAF7B-6E3B-4DF6-A531-07C10F05997F}" dt="2024-05-24T14:34:17.895" v="4442" actId="478"/>
          <ac:cxnSpMkLst>
            <pc:docMk/>
            <pc:sldMk cId="325354928" sldId="6099"/>
            <ac:cxnSpMk id="4" creationId="{C19B2D1C-BBB8-A120-D503-1F3F155C2131}"/>
          </ac:cxnSpMkLst>
        </pc:cxnChg>
        <pc:cxnChg chg="del">
          <ac:chgData name="Vincent Davy Zoonekynd" userId="9b657ceb-2c2e-465a-9d3d-eec3e4197458" providerId="ADAL" clId="{F83DAF7B-6E3B-4DF6-A531-07C10F05997F}" dt="2024-05-24T14:34:17.895" v="4442" actId="478"/>
          <ac:cxnSpMkLst>
            <pc:docMk/>
            <pc:sldMk cId="325354928" sldId="6099"/>
            <ac:cxnSpMk id="6" creationId="{A962B3D1-D58F-3561-D731-286BAEDD9431}"/>
          </ac:cxnSpMkLst>
        </pc:cxnChg>
      </pc:sldChg>
      <pc:sldChg chg="del">
        <pc:chgData name="Vincent Davy Zoonekynd" userId="9b657ceb-2c2e-465a-9d3d-eec3e4197458" providerId="ADAL" clId="{F83DAF7B-6E3B-4DF6-A531-07C10F05997F}" dt="2024-07-03T14:03:34.749" v="5915" actId="47"/>
        <pc:sldMkLst>
          <pc:docMk/>
          <pc:sldMk cId="1851205616" sldId="6113"/>
        </pc:sldMkLst>
      </pc:sldChg>
      <pc:sldChg chg="ord">
        <pc:chgData name="Vincent Davy Zoonekynd" userId="9b657ceb-2c2e-465a-9d3d-eec3e4197458" providerId="ADAL" clId="{F83DAF7B-6E3B-4DF6-A531-07C10F05997F}" dt="2024-05-23T06:32:59.817" v="1736"/>
        <pc:sldMkLst>
          <pc:docMk/>
          <pc:sldMk cId="3844972190" sldId="6118"/>
        </pc:sldMkLst>
      </pc:sldChg>
      <pc:sldChg chg="ord">
        <pc:chgData name="Vincent Davy Zoonekynd" userId="9b657ceb-2c2e-465a-9d3d-eec3e4197458" providerId="ADAL" clId="{F83DAF7B-6E3B-4DF6-A531-07C10F05997F}" dt="2024-05-23T06:34:02.497" v="1789"/>
        <pc:sldMkLst>
          <pc:docMk/>
          <pc:sldMk cId="2001857700" sldId="6120"/>
        </pc:sldMkLst>
      </pc:sldChg>
      <pc:sldChg chg="addSp modSp mod">
        <pc:chgData name="Vincent Davy Zoonekynd" userId="9b657ceb-2c2e-465a-9d3d-eec3e4197458" providerId="ADAL" clId="{F83DAF7B-6E3B-4DF6-A531-07C10F05997F}" dt="2024-07-03T13:15:20.684" v="5750" actId="1035"/>
        <pc:sldMkLst>
          <pc:docMk/>
          <pc:sldMk cId="709573564" sldId="6123"/>
        </pc:sldMkLst>
        <pc:cxnChg chg="add mod">
          <ac:chgData name="Vincent Davy Zoonekynd" userId="9b657ceb-2c2e-465a-9d3d-eec3e4197458" providerId="ADAL" clId="{F83DAF7B-6E3B-4DF6-A531-07C10F05997F}" dt="2024-07-03T13:15:20.684" v="5750" actId="1035"/>
          <ac:cxnSpMkLst>
            <pc:docMk/>
            <pc:sldMk cId="709573564" sldId="6123"/>
            <ac:cxnSpMk id="3" creationId="{6458FD3F-E74C-CE0B-D1C4-9F4CACB04057}"/>
          </ac:cxnSpMkLst>
        </pc:cxnChg>
      </pc:sldChg>
      <pc:sldChg chg="addSp modSp mod">
        <pc:chgData name="Vincent Davy Zoonekynd" userId="9b657ceb-2c2e-465a-9d3d-eec3e4197458" providerId="ADAL" clId="{F83DAF7B-6E3B-4DF6-A531-07C10F05997F}" dt="2024-05-24T14:54:49.479" v="4671" actId="1037"/>
        <pc:sldMkLst>
          <pc:docMk/>
          <pc:sldMk cId="3660374709" sldId="6127"/>
        </pc:sldMkLst>
        <pc:cxnChg chg="add mod">
          <ac:chgData name="Vincent Davy Zoonekynd" userId="9b657ceb-2c2e-465a-9d3d-eec3e4197458" providerId="ADAL" clId="{F83DAF7B-6E3B-4DF6-A531-07C10F05997F}" dt="2024-05-24T14:54:49.479" v="4671" actId="1037"/>
          <ac:cxnSpMkLst>
            <pc:docMk/>
            <pc:sldMk cId="3660374709" sldId="6127"/>
            <ac:cxnSpMk id="7" creationId="{C6A79872-37B7-2695-87AF-D02D9A6F5083}"/>
          </ac:cxnSpMkLst>
        </pc:cxnChg>
      </pc:sldChg>
      <pc:sldChg chg="addSp modSp mod ord">
        <pc:chgData name="Vincent Davy Zoonekynd" userId="9b657ceb-2c2e-465a-9d3d-eec3e4197458" providerId="ADAL" clId="{F83DAF7B-6E3B-4DF6-A531-07C10F05997F}" dt="2024-07-03T13:14:50.543" v="5680"/>
        <pc:sldMkLst>
          <pc:docMk/>
          <pc:sldMk cId="508081487" sldId="6128"/>
        </pc:sldMkLst>
        <pc:cxnChg chg="add mod">
          <ac:chgData name="Vincent Davy Zoonekynd" userId="9b657ceb-2c2e-465a-9d3d-eec3e4197458" providerId="ADAL" clId="{F83DAF7B-6E3B-4DF6-A531-07C10F05997F}" dt="2024-05-24T14:55:00.935" v="4691" actId="1037"/>
          <ac:cxnSpMkLst>
            <pc:docMk/>
            <pc:sldMk cId="508081487" sldId="6128"/>
            <ac:cxnSpMk id="9" creationId="{163CD6EF-0CA7-75B8-D620-2E78407B9549}"/>
          </ac:cxnSpMkLst>
        </pc:cxnChg>
      </pc:sldChg>
      <pc:sldChg chg="add">
        <pc:chgData name="Vincent Davy Zoonekynd" userId="9b657ceb-2c2e-465a-9d3d-eec3e4197458" providerId="ADAL" clId="{F83DAF7B-6E3B-4DF6-A531-07C10F05997F}" dt="2024-07-03T13:13:00.787" v="5677"/>
        <pc:sldMkLst>
          <pc:docMk/>
          <pc:sldMk cId="1191480557" sldId="6129"/>
        </pc:sldMkLst>
      </pc:sldChg>
      <pc:sldChg chg="del">
        <pc:chgData name="Vincent Davy Zoonekynd" userId="9b657ceb-2c2e-465a-9d3d-eec3e4197458" providerId="ADAL" clId="{F83DAF7B-6E3B-4DF6-A531-07C10F05997F}" dt="2024-07-03T13:12:50.965" v="5676" actId="2696"/>
        <pc:sldMkLst>
          <pc:docMk/>
          <pc:sldMk cId="3648843739" sldId="6129"/>
        </pc:sldMkLst>
      </pc:sldChg>
      <pc:sldChg chg="del">
        <pc:chgData name="Vincent Davy Zoonekynd" userId="9b657ceb-2c2e-465a-9d3d-eec3e4197458" providerId="ADAL" clId="{F83DAF7B-6E3B-4DF6-A531-07C10F05997F}" dt="2024-07-03T13:12:50.965" v="5676" actId="2696"/>
        <pc:sldMkLst>
          <pc:docMk/>
          <pc:sldMk cId="3201210095" sldId="6130"/>
        </pc:sldMkLst>
      </pc:sldChg>
      <pc:sldChg chg="add">
        <pc:chgData name="Vincent Davy Zoonekynd" userId="9b657ceb-2c2e-465a-9d3d-eec3e4197458" providerId="ADAL" clId="{F83DAF7B-6E3B-4DF6-A531-07C10F05997F}" dt="2024-07-03T13:13:00.787" v="5677"/>
        <pc:sldMkLst>
          <pc:docMk/>
          <pc:sldMk cId="4218710021" sldId="6130"/>
        </pc:sldMkLst>
      </pc:sldChg>
      <pc:sldChg chg="del">
        <pc:chgData name="Vincent Davy Zoonekynd" userId="9b657ceb-2c2e-465a-9d3d-eec3e4197458" providerId="ADAL" clId="{F83DAF7B-6E3B-4DF6-A531-07C10F05997F}" dt="2024-07-04T05:09:37.046" v="6088" actId="47"/>
        <pc:sldMkLst>
          <pc:docMk/>
          <pc:sldMk cId="4194460518" sldId="6140"/>
        </pc:sldMkLst>
      </pc:sldChg>
      <pc:sldChg chg="ord">
        <pc:chgData name="Vincent Davy Zoonekynd" userId="9b657ceb-2c2e-465a-9d3d-eec3e4197458" providerId="ADAL" clId="{F83DAF7B-6E3B-4DF6-A531-07C10F05997F}" dt="2024-05-23T06:34:28.975" v="1791"/>
        <pc:sldMkLst>
          <pc:docMk/>
          <pc:sldMk cId="1297904895" sldId="6142"/>
        </pc:sldMkLst>
      </pc:sldChg>
      <pc:sldChg chg="del">
        <pc:chgData name="Vincent Davy Zoonekynd" userId="9b657ceb-2c2e-465a-9d3d-eec3e4197458" providerId="ADAL" clId="{F83DAF7B-6E3B-4DF6-A531-07C10F05997F}" dt="2024-07-04T05:11:07.990" v="6091" actId="47"/>
        <pc:sldMkLst>
          <pc:docMk/>
          <pc:sldMk cId="2582209474" sldId="6144"/>
        </pc:sldMkLst>
      </pc:sldChg>
      <pc:sldChg chg="add">
        <pc:chgData name="Vincent Davy Zoonekynd" userId="9b657ceb-2c2e-465a-9d3d-eec3e4197458" providerId="ADAL" clId="{F83DAF7B-6E3B-4DF6-A531-07C10F05997F}" dt="2024-05-24T14:12:07.168" v="4234"/>
        <pc:sldMkLst>
          <pc:docMk/>
          <pc:sldMk cId="1655740892" sldId="6146"/>
        </pc:sldMkLst>
      </pc:sldChg>
      <pc:sldChg chg="del">
        <pc:chgData name="Vincent Davy Zoonekynd" userId="9b657ceb-2c2e-465a-9d3d-eec3e4197458" providerId="ADAL" clId="{F83DAF7B-6E3B-4DF6-A531-07C10F05997F}" dt="2024-05-24T14:11:56.496" v="4233" actId="2696"/>
        <pc:sldMkLst>
          <pc:docMk/>
          <pc:sldMk cId="3256932150" sldId="6146"/>
        </pc:sldMkLst>
      </pc:sldChg>
      <pc:sldChg chg="del">
        <pc:chgData name="Vincent Davy Zoonekynd" userId="9b657ceb-2c2e-465a-9d3d-eec3e4197458" providerId="ADAL" clId="{F83DAF7B-6E3B-4DF6-A531-07C10F05997F}" dt="2024-05-24T14:11:56.496" v="4233" actId="2696"/>
        <pc:sldMkLst>
          <pc:docMk/>
          <pc:sldMk cId="335731102" sldId="6147"/>
        </pc:sldMkLst>
      </pc:sldChg>
      <pc:sldChg chg="add">
        <pc:chgData name="Vincent Davy Zoonekynd" userId="9b657ceb-2c2e-465a-9d3d-eec3e4197458" providerId="ADAL" clId="{F83DAF7B-6E3B-4DF6-A531-07C10F05997F}" dt="2024-05-24T14:12:07.168" v="4234"/>
        <pc:sldMkLst>
          <pc:docMk/>
          <pc:sldMk cId="3005409247" sldId="6147"/>
        </pc:sldMkLst>
      </pc:sldChg>
      <pc:sldChg chg="modSp add mod">
        <pc:chgData name="Vincent Davy Zoonekynd" userId="9b657ceb-2c2e-465a-9d3d-eec3e4197458" providerId="ADAL" clId="{F83DAF7B-6E3B-4DF6-A531-07C10F05997F}" dt="2024-05-23T11:26:13.455" v="4155" actId="20577"/>
        <pc:sldMkLst>
          <pc:docMk/>
          <pc:sldMk cId="1675262699" sldId="6148"/>
        </pc:sldMkLst>
        <pc:spChg chg="mod">
          <ac:chgData name="Vincent Davy Zoonekynd" userId="9b657ceb-2c2e-465a-9d3d-eec3e4197458" providerId="ADAL" clId="{F83DAF7B-6E3B-4DF6-A531-07C10F05997F}" dt="2024-05-23T11:26:13.455" v="4155" actId="20577"/>
          <ac:spMkLst>
            <pc:docMk/>
            <pc:sldMk cId="1675262699" sldId="6148"/>
            <ac:spMk id="4" creationId="{610664E5-6276-E57B-536C-250E530CFD11}"/>
          </ac:spMkLst>
        </pc:spChg>
      </pc:sldChg>
      <pc:sldChg chg="del">
        <pc:chgData name="Vincent Davy Zoonekynd" userId="9b657ceb-2c2e-465a-9d3d-eec3e4197458" providerId="ADAL" clId="{F83DAF7B-6E3B-4DF6-A531-07C10F05997F}" dt="2024-05-23T10:43:01.212" v="3396" actId="2696"/>
        <pc:sldMkLst>
          <pc:docMk/>
          <pc:sldMk cId="2377178895" sldId="6148"/>
        </pc:sldMkLst>
      </pc:sldChg>
      <pc:sldChg chg="add">
        <pc:chgData name="Vincent Davy Zoonekynd" userId="9b657ceb-2c2e-465a-9d3d-eec3e4197458" providerId="ADAL" clId="{F83DAF7B-6E3B-4DF6-A531-07C10F05997F}" dt="2024-05-24T14:12:07.168" v="4234"/>
        <pc:sldMkLst>
          <pc:docMk/>
          <pc:sldMk cId="1916813999" sldId="6150"/>
        </pc:sldMkLst>
      </pc:sldChg>
      <pc:sldChg chg="del ord">
        <pc:chgData name="Vincent Davy Zoonekynd" userId="9b657ceb-2c2e-465a-9d3d-eec3e4197458" providerId="ADAL" clId="{F83DAF7B-6E3B-4DF6-A531-07C10F05997F}" dt="2024-05-24T14:11:56.496" v="4233" actId="2696"/>
        <pc:sldMkLst>
          <pc:docMk/>
          <pc:sldMk cId="2443271841" sldId="6150"/>
        </pc:sldMkLst>
      </pc:sldChg>
      <pc:sldChg chg="add">
        <pc:chgData name="Vincent Davy Zoonekynd" userId="9b657ceb-2c2e-465a-9d3d-eec3e4197458" providerId="ADAL" clId="{F83DAF7B-6E3B-4DF6-A531-07C10F05997F}" dt="2024-05-24T14:12:07.168" v="4234"/>
        <pc:sldMkLst>
          <pc:docMk/>
          <pc:sldMk cId="48837064" sldId="6151"/>
        </pc:sldMkLst>
      </pc:sldChg>
      <pc:sldChg chg="del">
        <pc:chgData name="Vincent Davy Zoonekynd" userId="9b657ceb-2c2e-465a-9d3d-eec3e4197458" providerId="ADAL" clId="{F83DAF7B-6E3B-4DF6-A531-07C10F05997F}" dt="2024-05-24T14:11:56.496" v="4233" actId="2696"/>
        <pc:sldMkLst>
          <pc:docMk/>
          <pc:sldMk cId="2648780735" sldId="6151"/>
        </pc:sldMkLst>
      </pc:sldChg>
      <pc:sldChg chg="addSp modSp mod">
        <pc:chgData name="Vincent Davy Zoonekynd" userId="9b657ceb-2c2e-465a-9d3d-eec3e4197458" providerId="ADAL" clId="{F83DAF7B-6E3B-4DF6-A531-07C10F05997F}" dt="2024-07-03T14:22:21.026" v="6068" actId="14100"/>
        <pc:sldMkLst>
          <pc:docMk/>
          <pc:sldMk cId="2527750260" sldId="6152"/>
        </pc:sldMkLst>
        <pc:spChg chg="mod">
          <ac:chgData name="Vincent Davy Zoonekynd" userId="9b657ceb-2c2e-465a-9d3d-eec3e4197458" providerId="ADAL" clId="{F83DAF7B-6E3B-4DF6-A531-07C10F05997F}" dt="2024-07-03T14:20:13.870" v="5939" actId="20577"/>
          <ac:spMkLst>
            <pc:docMk/>
            <pc:sldMk cId="2527750260" sldId="6152"/>
            <ac:spMk id="2" creationId="{B378262C-9F46-B1C6-35C5-631A2787F0C3}"/>
          </ac:spMkLst>
        </pc:spChg>
        <pc:spChg chg="mod">
          <ac:chgData name="Vincent Davy Zoonekynd" userId="9b657ceb-2c2e-465a-9d3d-eec3e4197458" providerId="ADAL" clId="{F83DAF7B-6E3B-4DF6-A531-07C10F05997F}" dt="2024-07-03T14:21:53.309" v="6028" actId="20577"/>
          <ac:spMkLst>
            <pc:docMk/>
            <pc:sldMk cId="2527750260" sldId="6152"/>
            <ac:spMk id="3" creationId="{E45118A3-3A61-B5E5-83FF-4B9750E49AAE}"/>
          </ac:spMkLst>
        </pc:spChg>
        <pc:spChg chg="add mod">
          <ac:chgData name="Vincent Davy Zoonekynd" userId="9b657ceb-2c2e-465a-9d3d-eec3e4197458" providerId="ADAL" clId="{F83DAF7B-6E3B-4DF6-A531-07C10F05997F}" dt="2024-07-03T14:22:21.026" v="6068" actId="14100"/>
          <ac:spMkLst>
            <pc:docMk/>
            <pc:sldMk cId="2527750260" sldId="6152"/>
            <ac:spMk id="4" creationId="{E888AE46-258E-9FF4-CD52-9178103A9D50}"/>
          </ac:spMkLst>
        </pc:spChg>
      </pc:sldChg>
      <pc:sldChg chg="addSp modSp mod">
        <pc:chgData name="Vincent Davy Zoonekynd" userId="9b657ceb-2c2e-465a-9d3d-eec3e4197458" providerId="ADAL" clId="{F83DAF7B-6E3B-4DF6-A531-07C10F05997F}" dt="2024-05-23T06:31:20.995" v="1729"/>
        <pc:sldMkLst>
          <pc:docMk/>
          <pc:sldMk cId="1374083403" sldId="6162"/>
        </pc:sldMkLst>
        <pc:spChg chg="mod">
          <ac:chgData name="Vincent Davy Zoonekynd" userId="9b657ceb-2c2e-465a-9d3d-eec3e4197458" providerId="ADAL" clId="{F83DAF7B-6E3B-4DF6-A531-07C10F05997F}" dt="2024-05-23T06:22:56.201" v="1718" actId="20577"/>
          <ac:spMkLst>
            <pc:docMk/>
            <pc:sldMk cId="1374083403" sldId="6162"/>
            <ac:spMk id="2" creationId="{C47E4496-84DB-E613-67A2-668A1D4EE310}"/>
          </ac:spMkLst>
        </pc:spChg>
        <pc:spChg chg="mod">
          <ac:chgData name="Vincent Davy Zoonekynd" userId="9b657ceb-2c2e-465a-9d3d-eec3e4197458" providerId="ADAL" clId="{F83DAF7B-6E3B-4DF6-A531-07C10F05997F}" dt="2024-05-23T06:31:20.995" v="1729"/>
          <ac:spMkLst>
            <pc:docMk/>
            <pc:sldMk cId="1374083403" sldId="6162"/>
            <ac:spMk id="3" creationId="{86763A02-D63A-5989-2114-086BE3F6FC36}"/>
          </ac:spMkLst>
        </pc:spChg>
        <pc:picChg chg="add mod">
          <ac:chgData name="Vincent Davy Zoonekynd" userId="9b657ceb-2c2e-465a-9d3d-eec3e4197458" providerId="ADAL" clId="{F83DAF7B-6E3B-4DF6-A531-07C10F05997F}" dt="2024-05-23T06:27:11.831" v="1720" actId="1076"/>
          <ac:picMkLst>
            <pc:docMk/>
            <pc:sldMk cId="1374083403" sldId="6162"/>
            <ac:picMk id="5" creationId="{DBE8B24A-E62D-C811-D04E-4B5AB0A0242C}"/>
          </ac:picMkLst>
        </pc:picChg>
      </pc:sldChg>
      <pc:sldChg chg="modSp mod">
        <pc:chgData name="Vincent Davy Zoonekynd" userId="9b657ceb-2c2e-465a-9d3d-eec3e4197458" providerId="ADAL" clId="{F83DAF7B-6E3B-4DF6-A531-07C10F05997F}" dt="2024-07-03T13:29:57.852" v="5823" actId="20577"/>
        <pc:sldMkLst>
          <pc:docMk/>
          <pc:sldMk cId="1057202827" sldId="6169"/>
        </pc:sldMkLst>
        <pc:spChg chg="mod">
          <ac:chgData name="Vincent Davy Zoonekynd" userId="9b657ceb-2c2e-465a-9d3d-eec3e4197458" providerId="ADAL" clId="{F83DAF7B-6E3B-4DF6-A531-07C10F05997F}" dt="2024-07-03T13:29:57.852" v="5823" actId="20577"/>
          <ac:spMkLst>
            <pc:docMk/>
            <pc:sldMk cId="1057202827" sldId="6169"/>
            <ac:spMk id="3" creationId="{C30523FC-A68C-BC06-1810-6F00B74D760D}"/>
          </ac:spMkLst>
        </pc:spChg>
      </pc:sldChg>
      <pc:sldChg chg="delSp modSp mod">
        <pc:chgData name="Vincent Davy Zoonekynd" userId="9b657ceb-2c2e-465a-9d3d-eec3e4197458" providerId="ADAL" clId="{F83DAF7B-6E3B-4DF6-A531-07C10F05997F}" dt="2024-05-22T11:22:50.564" v="65" actId="478"/>
        <pc:sldMkLst>
          <pc:docMk/>
          <pc:sldMk cId="3974820192" sldId="6170"/>
        </pc:sldMkLst>
        <pc:spChg chg="ord">
          <ac:chgData name="Vincent Davy Zoonekynd" userId="9b657ceb-2c2e-465a-9d3d-eec3e4197458" providerId="ADAL" clId="{F83DAF7B-6E3B-4DF6-A531-07C10F05997F}" dt="2024-05-22T11:22:46.085" v="64" actId="167"/>
          <ac:spMkLst>
            <pc:docMk/>
            <pc:sldMk cId="3974820192" sldId="6170"/>
            <ac:spMk id="3" creationId="{D023B97E-CA3B-F6C1-1415-C20B3EE41C81}"/>
          </ac:spMkLst>
        </pc:spChg>
        <pc:spChg chg="del">
          <ac:chgData name="Vincent Davy Zoonekynd" userId="9b657ceb-2c2e-465a-9d3d-eec3e4197458" providerId="ADAL" clId="{F83DAF7B-6E3B-4DF6-A531-07C10F05997F}" dt="2024-05-22T11:22:50.564" v="65" actId="478"/>
          <ac:spMkLst>
            <pc:docMk/>
            <pc:sldMk cId="3974820192" sldId="6170"/>
            <ac:spMk id="5" creationId="{76D2CC72-CDBA-B8DE-1BAF-3BF69D2A8F46}"/>
          </ac:spMkLst>
        </pc:spChg>
        <pc:picChg chg="del">
          <ac:chgData name="Vincent Davy Zoonekynd" userId="9b657ceb-2c2e-465a-9d3d-eec3e4197458" providerId="ADAL" clId="{F83DAF7B-6E3B-4DF6-A531-07C10F05997F}" dt="2024-05-22T11:22:50.564" v="65" actId="478"/>
          <ac:picMkLst>
            <pc:docMk/>
            <pc:sldMk cId="3974820192" sldId="6170"/>
            <ac:picMk id="1026" creationId="{F2CBAB71-76EB-93C5-31D3-EC340CBE49D5}"/>
          </ac:picMkLst>
        </pc:picChg>
        <pc:picChg chg="del">
          <ac:chgData name="Vincent Davy Zoonekynd" userId="9b657ceb-2c2e-465a-9d3d-eec3e4197458" providerId="ADAL" clId="{F83DAF7B-6E3B-4DF6-A531-07C10F05997F}" dt="2024-05-22T11:22:50.564" v="65" actId="478"/>
          <ac:picMkLst>
            <pc:docMk/>
            <pc:sldMk cId="3974820192" sldId="6170"/>
            <ac:picMk id="1028" creationId="{2CF8B426-A157-FB41-13B6-87CB3BA6450C}"/>
          </ac:picMkLst>
        </pc:picChg>
        <pc:cxnChg chg="del">
          <ac:chgData name="Vincent Davy Zoonekynd" userId="9b657ceb-2c2e-465a-9d3d-eec3e4197458" providerId="ADAL" clId="{F83DAF7B-6E3B-4DF6-A531-07C10F05997F}" dt="2024-05-22T11:22:50.564" v="65" actId="478"/>
          <ac:cxnSpMkLst>
            <pc:docMk/>
            <pc:sldMk cId="3974820192" sldId="6170"/>
            <ac:cxnSpMk id="4" creationId="{F15F4CDA-237A-606F-E888-8D9ED1BCA345}"/>
          </ac:cxnSpMkLst>
        </pc:cxnChg>
      </pc:sldChg>
      <pc:sldChg chg="addSp delSp modSp mod">
        <pc:chgData name="Vincent Davy Zoonekynd" userId="9b657ceb-2c2e-465a-9d3d-eec3e4197458" providerId="ADAL" clId="{F83DAF7B-6E3B-4DF6-A531-07C10F05997F}" dt="2024-05-22T11:27:21.471" v="118"/>
        <pc:sldMkLst>
          <pc:docMk/>
          <pc:sldMk cId="1079981103" sldId="6172"/>
        </pc:sldMkLst>
        <pc:spChg chg="add mod">
          <ac:chgData name="Vincent Davy Zoonekynd" userId="9b657ceb-2c2e-465a-9d3d-eec3e4197458" providerId="ADAL" clId="{F83DAF7B-6E3B-4DF6-A531-07C10F05997F}" dt="2024-05-22T11:27:21.471" v="118"/>
          <ac:spMkLst>
            <pc:docMk/>
            <pc:sldMk cId="1079981103" sldId="6172"/>
            <ac:spMk id="4" creationId="{4D9DF824-B2BF-8D50-BD55-CA631DC153B7}"/>
          </ac:spMkLst>
        </pc:spChg>
        <pc:spChg chg="del">
          <ac:chgData name="Vincent Davy Zoonekynd" userId="9b657ceb-2c2e-465a-9d3d-eec3e4197458" providerId="ADAL" clId="{F83DAF7B-6E3B-4DF6-A531-07C10F05997F}" dt="2024-05-22T11:27:21.202" v="117" actId="478"/>
          <ac:spMkLst>
            <pc:docMk/>
            <pc:sldMk cId="1079981103" sldId="6172"/>
            <ac:spMk id="5" creationId="{19CD0B4F-6766-161B-8019-0136C45DBF3F}"/>
          </ac:spMkLst>
        </pc:spChg>
      </pc:sldChg>
      <pc:sldChg chg="modSp mod">
        <pc:chgData name="Vincent Davy Zoonekynd" userId="9b657ceb-2c2e-465a-9d3d-eec3e4197458" providerId="ADAL" clId="{F83DAF7B-6E3B-4DF6-A531-07C10F05997F}" dt="2024-05-22T14:29:00.170" v="889" actId="207"/>
        <pc:sldMkLst>
          <pc:docMk/>
          <pc:sldMk cId="727936901" sldId="6181"/>
        </pc:sldMkLst>
        <pc:spChg chg="mod">
          <ac:chgData name="Vincent Davy Zoonekynd" userId="9b657ceb-2c2e-465a-9d3d-eec3e4197458" providerId="ADAL" clId="{F83DAF7B-6E3B-4DF6-A531-07C10F05997F}" dt="2024-05-22T14:29:00.170" v="889" actId="207"/>
          <ac:spMkLst>
            <pc:docMk/>
            <pc:sldMk cId="727936901" sldId="6181"/>
            <ac:spMk id="3" creationId="{98B97E72-EC8A-26C0-1B8D-AD572885E902}"/>
          </ac:spMkLst>
        </pc:spChg>
      </pc:sldChg>
      <pc:sldChg chg="modSp mod">
        <pc:chgData name="Vincent Davy Zoonekynd" userId="9b657ceb-2c2e-465a-9d3d-eec3e4197458" providerId="ADAL" clId="{F83DAF7B-6E3B-4DF6-A531-07C10F05997F}" dt="2024-07-04T13:42:25.324" v="6141" actId="6549"/>
        <pc:sldMkLst>
          <pc:docMk/>
          <pc:sldMk cId="3140339397" sldId="6183"/>
        </pc:sldMkLst>
        <pc:spChg chg="mod">
          <ac:chgData name="Vincent Davy Zoonekynd" userId="9b657ceb-2c2e-465a-9d3d-eec3e4197458" providerId="ADAL" clId="{F83DAF7B-6E3B-4DF6-A531-07C10F05997F}" dt="2024-07-04T13:42:25.324" v="6141" actId="6549"/>
          <ac:spMkLst>
            <pc:docMk/>
            <pc:sldMk cId="3140339397" sldId="6183"/>
            <ac:spMk id="6" creationId="{30D38C22-9DBF-663D-643B-AA3DD1172D3C}"/>
          </ac:spMkLst>
        </pc:spChg>
      </pc:sldChg>
      <pc:sldChg chg="del">
        <pc:chgData name="Vincent Davy Zoonekynd" userId="9b657ceb-2c2e-465a-9d3d-eec3e4197458" providerId="ADAL" clId="{F83DAF7B-6E3B-4DF6-A531-07C10F05997F}" dt="2024-05-23T06:55:59.108" v="2294" actId="47"/>
        <pc:sldMkLst>
          <pc:docMk/>
          <pc:sldMk cId="458958403" sldId="6184"/>
        </pc:sldMkLst>
      </pc:sldChg>
      <pc:sldChg chg="modSp mod">
        <pc:chgData name="Vincent Davy Zoonekynd" userId="9b657ceb-2c2e-465a-9d3d-eec3e4197458" providerId="ADAL" clId="{F83DAF7B-6E3B-4DF6-A531-07C10F05997F}" dt="2024-05-23T05:26:21.071" v="1648" actId="20577"/>
        <pc:sldMkLst>
          <pc:docMk/>
          <pc:sldMk cId="1085492286" sldId="6189"/>
        </pc:sldMkLst>
        <pc:spChg chg="mod">
          <ac:chgData name="Vincent Davy Zoonekynd" userId="9b657ceb-2c2e-465a-9d3d-eec3e4197458" providerId="ADAL" clId="{F83DAF7B-6E3B-4DF6-A531-07C10F05997F}" dt="2024-05-23T05:26:21.071" v="1648" actId="20577"/>
          <ac:spMkLst>
            <pc:docMk/>
            <pc:sldMk cId="1085492286" sldId="6189"/>
            <ac:spMk id="6" creationId="{30D38C22-9DBF-663D-643B-AA3DD1172D3C}"/>
          </ac:spMkLst>
        </pc:spChg>
      </pc:sldChg>
      <pc:sldChg chg="del">
        <pc:chgData name="Vincent Davy Zoonekynd" userId="9b657ceb-2c2e-465a-9d3d-eec3e4197458" providerId="ADAL" clId="{F83DAF7B-6E3B-4DF6-A531-07C10F05997F}" dt="2024-05-23T10:18:45.820" v="3171" actId="47"/>
        <pc:sldMkLst>
          <pc:docMk/>
          <pc:sldMk cId="4207742448" sldId="6190"/>
        </pc:sldMkLst>
      </pc:sldChg>
      <pc:sldChg chg="modSp mod">
        <pc:chgData name="Vincent Davy Zoonekynd" userId="9b657ceb-2c2e-465a-9d3d-eec3e4197458" providerId="ADAL" clId="{F83DAF7B-6E3B-4DF6-A531-07C10F05997F}" dt="2024-05-23T06:04:06.190" v="1683" actId="20577"/>
        <pc:sldMkLst>
          <pc:docMk/>
          <pc:sldMk cId="2022443261" sldId="6191"/>
        </pc:sldMkLst>
        <pc:spChg chg="mod">
          <ac:chgData name="Vincent Davy Zoonekynd" userId="9b657ceb-2c2e-465a-9d3d-eec3e4197458" providerId="ADAL" clId="{F83DAF7B-6E3B-4DF6-A531-07C10F05997F}" dt="2024-05-23T06:04:06.190" v="1683" actId="20577"/>
          <ac:spMkLst>
            <pc:docMk/>
            <pc:sldMk cId="2022443261" sldId="6191"/>
            <ac:spMk id="6" creationId="{30D38C22-9DBF-663D-643B-AA3DD1172D3C}"/>
          </ac:spMkLst>
        </pc:spChg>
      </pc:sldChg>
      <pc:sldChg chg="addSp modSp">
        <pc:chgData name="Vincent Davy Zoonekynd" userId="9b657ceb-2c2e-465a-9d3d-eec3e4197458" providerId="ADAL" clId="{F83DAF7B-6E3B-4DF6-A531-07C10F05997F}" dt="2024-07-04T05:09:33.209" v="6087" actId="1037"/>
        <pc:sldMkLst>
          <pc:docMk/>
          <pc:sldMk cId="1493135658" sldId="6194"/>
        </pc:sldMkLst>
        <pc:picChg chg="add mod">
          <ac:chgData name="Vincent Davy Zoonekynd" userId="9b657ceb-2c2e-465a-9d3d-eec3e4197458" providerId="ADAL" clId="{F83DAF7B-6E3B-4DF6-A531-07C10F05997F}" dt="2024-07-04T05:09:33.209" v="6087" actId="1037"/>
          <ac:picMkLst>
            <pc:docMk/>
            <pc:sldMk cId="1493135658" sldId="6194"/>
            <ac:picMk id="3" creationId="{FD2F5C49-D496-D2F3-1CBA-44C1C23BF465}"/>
          </ac:picMkLst>
        </pc:picChg>
      </pc:sldChg>
      <pc:sldChg chg="addSp delSp modSp mod">
        <pc:chgData name="Vincent Davy Zoonekynd" userId="9b657ceb-2c2e-465a-9d3d-eec3e4197458" providerId="ADAL" clId="{F83DAF7B-6E3B-4DF6-A531-07C10F05997F}" dt="2024-05-23T06:33:40.613" v="1778" actId="20577"/>
        <pc:sldMkLst>
          <pc:docMk/>
          <pc:sldMk cId="2216036134" sldId="6197"/>
        </pc:sldMkLst>
        <pc:spChg chg="mod">
          <ac:chgData name="Vincent Davy Zoonekynd" userId="9b657ceb-2c2e-465a-9d3d-eec3e4197458" providerId="ADAL" clId="{F83DAF7B-6E3B-4DF6-A531-07C10F05997F}" dt="2024-05-23T06:33:40.613" v="1778" actId="20577"/>
          <ac:spMkLst>
            <pc:docMk/>
            <pc:sldMk cId="2216036134" sldId="6197"/>
            <ac:spMk id="2" creationId="{C47E4496-84DB-E613-67A2-668A1D4EE310}"/>
          </ac:spMkLst>
        </pc:spChg>
        <pc:spChg chg="del">
          <ac:chgData name="Vincent Davy Zoonekynd" userId="9b657ceb-2c2e-465a-9d3d-eec3e4197458" providerId="ADAL" clId="{F83DAF7B-6E3B-4DF6-A531-07C10F05997F}" dt="2024-05-23T06:31:39.812" v="1731" actId="478"/>
          <ac:spMkLst>
            <pc:docMk/>
            <pc:sldMk cId="2216036134" sldId="6197"/>
            <ac:spMk id="3" creationId="{86763A02-D63A-5989-2114-086BE3F6FC36}"/>
          </ac:spMkLst>
        </pc:spChg>
        <pc:spChg chg="ord">
          <ac:chgData name="Vincent Davy Zoonekynd" userId="9b657ceb-2c2e-465a-9d3d-eec3e4197458" providerId="ADAL" clId="{F83DAF7B-6E3B-4DF6-A531-07C10F05997F}" dt="2024-05-23T06:31:36.142" v="1730" actId="167"/>
          <ac:spMkLst>
            <pc:docMk/>
            <pc:sldMk cId="2216036134" sldId="6197"/>
            <ac:spMk id="4" creationId="{590BCE4F-8456-A992-B4C9-861ED6FFB51F}"/>
          </ac:spMkLst>
        </pc:spChg>
        <pc:spChg chg="add del mod">
          <ac:chgData name="Vincent Davy Zoonekynd" userId="9b657ceb-2c2e-465a-9d3d-eec3e4197458" providerId="ADAL" clId="{F83DAF7B-6E3B-4DF6-A531-07C10F05997F}" dt="2024-05-23T06:31:45.607" v="1732" actId="478"/>
          <ac:spMkLst>
            <pc:docMk/>
            <pc:sldMk cId="2216036134" sldId="6197"/>
            <ac:spMk id="6" creationId="{E4F3DFE7-24A2-CEEE-0CAE-C4D61036BCAC}"/>
          </ac:spMkLst>
        </pc:spChg>
        <pc:spChg chg="add mod">
          <ac:chgData name="Vincent Davy Zoonekynd" userId="9b657ceb-2c2e-465a-9d3d-eec3e4197458" providerId="ADAL" clId="{F83DAF7B-6E3B-4DF6-A531-07C10F05997F}" dt="2024-05-23T06:31:55.110" v="1734" actId="20577"/>
          <ac:spMkLst>
            <pc:docMk/>
            <pc:sldMk cId="2216036134" sldId="6197"/>
            <ac:spMk id="7" creationId="{1F7EE42F-89DD-97DC-8E12-369E7FD7DDA1}"/>
          </ac:spMkLst>
        </pc:spChg>
      </pc:sldChg>
      <pc:sldChg chg="delSp mod">
        <pc:chgData name="Vincent Davy Zoonekynd" userId="9b657ceb-2c2e-465a-9d3d-eec3e4197458" providerId="ADAL" clId="{F83DAF7B-6E3B-4DF6-A531-07C10F05997F}" dt="2024-05-23T11:29:45.800" v="4159" actId="478"/>
        <pc:sldMkLst>
          <pc:docMk/>
          <pc:sldMk cId="452918" sldId="6199"/>
        </pc:sldMkLst>
        <pc:spChg chg="del">
          <ac:chgData name="Vincent Davy Zoonekynd" userId="9b657ceb-2c2e-465a-9d3d-eec3e4197458" providerId="ADAL" clId="{F83DAF7B-6E3B-4DF6-A531-07C10F05997F}" dt="2024-05-23T11:29:45.800" v="4159" actId="478"/>
          <ac:spMkLst>
            <pc:docMk/>
            <pc:sldMk cId="452918" sldId="6199"/>
            <ac:spMk id="3" creationId="{2B29E913-A74A-5B37-2F45-C75527C3BE3D}"/>
          </ac:spMkLst>
        </pc:spChg>
      </pc:sldChg>
      <pc:sldChg chg="add del">
        <pc:chgData name="Vincent Davy Zoonekynd" userId="9b657ceb-2c2e-465a-9d3d-eec3e4197458" providerId="ADAL" clId="{F83DAF7B-6E3B-4DF6-A531-07C10F05997F}" dt="2024-05-22T11:00:25.545" v="22" actId="47"/>
        <pc:sldMkLst>
          <pc:docMk/>
          <pc:sldMk cId="3111417787" sldId="6200"/>
        </pc:sldMkLst>
      </pc:sldChg>
      <pc:sldChg chg="del">
        <pc:chgData name="Vincent Davy Zoonekynd" userId="9b657ceb-2c2e-465a-9d3d-eec3e4197458" providerId="ADAL" clId="{F83DAF7B-6E3B-4DF6-A531-07C10F05997F}" dt="2024-05-20T14:21:49.156" v="0" actId="47"/>
        <pc:sldMkLst>
          <pc:docMk/>
          <pc:sldMk cId="3344491077" sldId="6200"/>
        </pc:sldMkLst>
      </pc:sldChg>
      <pc:sldChg chg="del">
        <pc:chgData name="Vincent Davy Zoonekynd" userId="9b657ceb-2c2e-465a-9d3d-eec3e4197458" providerId="ADAL" clId="{F83DAF7B-6E3B-4DF6-A531-07C10F05997F}" dt="2024-05-20T14:21:49.156" v="0" actId="47"/>
        <pc:sldMkLst>
          <pc:docMk/>
          <pc:sldMk cId="1206394851" sldId="6201"/>
        </pc:sldMkLst>
      </pc:sldChg>
      <pc:sldChg chg="add">
        <pc:chgData name="Vincent Davy Zoonekynd" userId="9b657ceb-2c2e-465a-9d3d-eec3e4197458" providerId="ADAL" clId="{F83DAF7B-6E3B-4DF6-A531-07C10F05997F}" dt="2024-05-22T10:57:48.292" v="12" actId="2890"/>
        <pc:sldMkLst>
          <pc:docMk/>
          <pc:sldMk cId="3124637080" sldId="6201"/>
        </pc:sldMkLst>
      </pc:sldChg>
      <pc:sldChg chg="addSp delSp modSp add mod ord">
        <pc:chgData name="Vincent Davy Zoonekynd" userId="9b657ceb-2c2e-465a-9d3d-eec3e4197458" providerId="ADAL" clId="{F83DAF7B-6E3B-4DF6-A531-07C10F05997F}" dt="2024-05-22T11:11:58.389" v="29"/>
        <pc:sldMkLst>
          <pc:docMk/>
          <pc:sldMk cId="3313416737" sldId="6202"/>
        </pc:sldMkLst>
        <pc:picChg chg="add mod">
          <ac:chgData name="Vincent Davy Zoonekynd" userId="9b657ceb-2c2e-465a-9d3d-eec3e4197458" providerId="ADAL" clId="{F83DAF7B-6E3B-4DF6-A531-07C10F05997F}" dt="2024-05-22T11:11:53.636" v="27" actId="1076"/>
          <ac:picMkLst>
            <pc:docMk/>
            <pc:sldMk cId="3313416737" sldId="6202"/>
            <ac:picMk id="4" creationId="{6BC82A22-33F8-668C-76E7-810AA14E448B}"/>
          </ac:picMkLst>
        </pc:picChg>
        <pc:picChg chg="del">
          <ac:chgData name="Vincent Davy Zoonekynd" userId="9b657ceb-2c2e-465a-9d3d-eec3e4197458" providerId="ADAL" clId="{F83DAF7B-6E3B-4DF6-A531-07C10F05997F}" dt="2024-05-22T11:11:48.385" v="25" actId="478"/>
          <ac:picMkLst>
            <pc:docMk/>
            <pc:sldMk cId="3313416737" sldId="6202"/>
            <ac:picMk id="9" creationId="{2DBE9A96-C166-40C6-8BE6-4CF79593940A}"/>
          </ac:picMkLst>
        </pc:picChg>
        <pc:picChg chg="del">
          <ac:chgData name="Vincent Davy Zoonekynd" userId="9b657ceb-2c2e-465a-9d3d-eec3e4197458" providerId="ADAL" clId="{F83DAF7B-6E3B-4DF6-A531-07C10F05997F}" dt="2024-05-22T11:11:47.008" v="24" actId="478"/>
          <ac:picMkLst>
            <pc:docMk/>
            <pc:sldMk cId="3313416737" sldId="6202"/>
            <ac:picMk id="12" creationId="{7F79DDBF-176A-DFB5-3386-6DF259A3A10A}"/>
          </ac:picMkLst>
        </pc:picChg>
      </pc:sldChg>
      <pc:sldChg chg="addSp modSp add">
        <pc:chgData name="Vincent Davy Zoonekynd" userId="9b657ceb-2c2e-465a-9d3d-eec3e4197458" providerId="ADAL" clId="{F83DAF7B-6E3B-4DF6-A531-07C10F05997F}" dt="2024-05-22T11:18:57.512" v="33" actId="14100"/>
        <pc:sldMkLst>
          <pc:docMk/>
          <pc:sldMk cId="3006858732" sldId="6203"/>
        </pc:sldMkLst>
        <pc:picChg chg="add mod">
          <ac:chgData name="Vincent Davy Zoonekynd" userId="9b657ceb-2c2e-465a-9d3d-eec3e4197458" providerId="ADAL" clId="{F83DAF7B-6E3B-4DF6-A531-07C10F05997F}" dt="2024-05-22T11:18:57.512" v="33" actId="14100"/>
          <ac:picMkLst>
            <pc:docMk/>
            <pc:sldMk cId="3006858732" sldId="6203"/>
            <ac:picMk id="1026" creationId="{252DA6BC-B997-51E5-6648-B1F0F5834D0F}"/>
          </ac:picMkLst>
        </pc:picChg>
      </pc:sldChg>
      <pc:sldChg chg="addSp delSp modSp add mod">
        <pc:chgData name="Vincent Davy Zoonekynd" userId="9b657ceb-2c2e-465a-9d3d-eec3e4197458" providerId="ADAL" clId="{F83DAF7B-6E3B-4DF6-A531-07C10F05997F}" dt="2024-05-22T11:21:42.562" v="60" actId="1037"/>
        <pc:sldMkLst>
          <pc:docMk/>
          <pc:sldMk cId="2403376651" sldId="6204"/>
        </pc:sldMkLst>
        <pc:spChg chg="add mod">
          <ac:chgData name="Vincent Davy Zoonekynd" userId="9b657ceb-2c2e-465a-9d3d-eec3e4197458" providerId="ADAL" clId="{F83DAF7B-6E3B-4DF6-A531-07C10F05997F}" dt="2024-05-22T11:21:42.562" v="60" actId="1037"/>
          <ac:spMkLst>
            <pc:docMk/>
            <pc:sldMk cId="2403376651" sldId="6204"/>
            <ac:spMk id="5" creationId="{A5EA2DAC-5C49-2BED-7D5F-099FAA266DDC}"/>
          </ac:spMkLst>
        </pc:spChg>
        <pc:picChg chg="del">
          <ac:chgData name="Vincent Davy Zoonekynd" userId="9b657ceb-2c2e-465a-9d3d-eec3e4197458" providerId="ADAL" clId="{F83DAF7B-6E3B-4DF6-A531-07C10F05997F}" dt="2024-05-22T11:19:15.649" v="35" actId="478"/>
          <ac:picMkLst>
            <pc:docMk/>
            <pc:sldMk cId="2403376651" sldId="6204"/>
            <ac:picMk id="4" creationId="{6BC82A22-33F8-668C-76E7-810AA14E448B}"/>
          </ac:picMkLst>
        </pc:picChg>
        <pc:picChg chg="add mod">
          <ac:chgData name="Vincent Davy Zoonekynd" userId="9b657ceb-2c2e-465a-9d3d-eec3e4197458" providerId="ADAL" clId="{F83DAF7B-6E3B-4DF6-A531-07C10F05997F}" dt="2024-05-22T11:21:30.652" v="38" actId="14100"/>
          <ac:picMkLst>
            <pc:docMk/>
            <pc:sldMk cId="2403376651" sldId="6204"/>
            <ac:picMk id="2050" creationId="{53B33E0E-46A3-777A-338D-5619B92D216A}"/>
          </ac:picMkLst>
        </pc:picChg>
        <pc:cxnChg chg="add mod">
          <ac:chgData name="Vincent Davy Zoonekynd" userId="9b657ceb-2c2e-465a-9d3d-eec3e4197458" providerId="ADAL" clId="{F83DAF7B-6E3B-4DF6-A531-07C10F05997F}" dt="2024-05-22T11:21:42.562" v="60" actId="1037"/>
          <ac:cxnSpMkLst>
            <pc:docMk/>
            <pc:sldMk cId="2403376651" sldId="6204"/>
            <ac:cxnSpMk id="3" creationId="{6B606650-E03D-9856-EB65-8125BBADD338}"/>
          </ac:cxnSpMkLst>
        </pc:cxnChg>
      </pc:sldChg>
      <pc:sldChg chg="add">
        <pc:chgData name="Vincent Davy Zoonekynd" userId="9b657ceb-2c2e-465a-9d3d-eec3e4197458" providerId="ADAL" clId="{F83DAF7B-6E3B-4DF6-A531-07C10F05997F}" dt="2024-05-22T11:22:13.607" v="63"/>
        <pc:sldMkLst>
          <pc:docMk/>
          <pc:sldMk cId="2746989535" sldId="6205"/>
        </pc:sldMkLst>
      </pc:sldChg>
      <pc:sldChg chg="add del">
        <pc:chgData name="Vincent Davy Zoonekynd" userId="9b657ceb-2c2e-465a-9d3d-eec3e4197458" providerId="ADAL" clId="{F83DAF7B-6E3B-4DF6-A531-07C10F05997F}" dt="2024-05-22T11:22:02.331" v="62" actId="2696"/>
        <pc:sldMkLst>
          <pc:docMk/>
          <pc:sldMk cId="3198316990" sldId="6205"/>
        </pc:sldMkLst>
      </pc:sldChg>
      <pc:sldChg chg="modSp add mod">
        <pc:chgData name="Vincent Davy Zoonekynd" userId="9b657ceb-2c2e-465a-9d3d-eec3e4197458" providerId="ADAL" clId="{F83DAF7B-6E3B-4DF6-A531-07C10F05997F}" dt="2024-05-22T11:26:53.410" v="115" actId="20577"/>
        <pc:sldMkLst>
          <pc:docMk/>
          <pc:sldMk cId="3276833898" sldId="6206"/>
        </pc:sldMkLst>
        <pc:spChg chg="mod">
          <ac:chgData name="Vincent Davy Zoonekynd" userId="9b657ceb-2c2e-465a-9d3d-eec3e4197458" providerId="ADAL" clId="{F83DAF7B-6E3B-4DF6-A531-07C10F05997F}" dt="2024-05-22T11:26:53.410" v="115" actId="20577"/>
          <ac:spMkLst>
            <pc:docMk/>
            <pc:sldMk cId="3276833898" sldId="6206"/>
            <ac:spMk id="5" creationId="{19CD0B4F-6766-161B-8019-0136C45DBF3F}"/>
          </ac:spMkLst>
        </pc:spChg>
      </pc:sldChg>
      <pc:sldChg chg="add del">
        <pc:chgData name="Vincent Davy Zoonekynd" userId="9b657ceb-2c2e-465a-9d3d-eec3e4197458" providerId="ADAL" clId="{F83DAF7B-6E3B-4DF6-A531-07C10F05997F}" dt="2024-05-22T11:28:05.443" v="119" actId="2696"/>
        <pc:sldMkLst>
          <pc:docMk/>
          <pc:sldMk cId="1439079519" sldId="6207"/>
        </pc:sldMkLst>
      </pc:sldChg>
      <pc:sldChg chg="add">
        <pc:chgData name="Vincent Davy Zoonekynd" userId="9b657ceb-2c2e-465a-9d3d-eec3e4197458" providerId="ADAL" clId="{F83DAF7B-6E3B-4DF6-A531-07C10F05997F}" dt="2024-05-22T11:28:10.688" v="120"/>
        <pc:sldMkLst>
          <pc:docMk/>
          <pc:sldMk cId="1809777499" sldId="6207"/>
        </pc:sldMkLst>
      </pc:sldChg>
      <pc:sldChg chg="modSp new mod">
        <pc:chgData name="Vincent Davy Zoonekynd" userId="9b657ceb-2c2e-465a-9d3d-eec3e4197458" providerId="ADAL" clId="{F83DAF7B-6E3B-4DF6-A531-07C10F05997F}" dt="2024-07-04T08:48:24.333" v="6094" actId="20577"/>
        <pc:sldMkLst>
          <pc:docMk/>
          <pc:sldMk cId="2273169426" sldId="6208"/>
        </pc:sldMkLst>
        <pc:spChg chg="mod">
          <ac:chgData name="Vincent Davy Zoonekynd" userId="9b657ceb-2c2e-465a-9d3d-eec3e4197458" providerId="ADAL" clId="{F83DAF7B-6E3B-4DF6-A531-07C10F05997F}" dt="2024-05-22T11:33:07.925" v="129" actId="20577"/>
          <ac:spMkLst>
            <pc:docMk/>
            <pc:sldMk cId="2273169426" sldId="6208"/>
            <ac:spMk id="2" creationId="{B16B6523-7B29-28E8-2035-B0E7B04C2B20}"/>
          </ac:spMkLst>
        </pc:spChg>
        <pc:spChg chg="mod">
          <ac:chgData name="Vincent Davy Zoonekynd" userId="9b657ceb-2c2e-465a-9d3d-eec3e4197458" providerId="ADAL" clId="{F83DAF7B-6E3B-4DF6-A531-07C10F05997F}" dt="2024-07-04T08:48:24.333" v="6094" actId="20577"/>
          <ac:spMkLst>
            <pc:docMk/>
            <pc:sldMk cId="2273169426" sldId="6208"/>
            <ac:spMk id="3" creationId="{6BD2DAFB-A0DB-EC54-6260-F73D3A3C4DAB}"/>
          </ac:spMkLst>
        </pc:spChg>
      </pc:sldChg>
      <pc:sldChg chg="modSp new mod">
        <pc:chgData name="Vincent Davy Zoonekynd" userId="9b657ceb-2c2e-465a-9d3d-eec3e4197458" providerId="ADAL" clId="{F83DAF7B-6E3B-4DF6-A531-07C10F05997F}" dt="2024-05-22T11:52:00.254" v="357" actId="20577"/>
        <pc:sldMkLst>
          <pc:docMk/>
          <pc:sldMk cId="2477305673" sldId="6209"/>
        </pc:sldMkLst>
        <pc:spChg chg="mod">
          <ac:chgData name="Vincent Davy Zoonekynd" userId="9b657ceb-2c2e-465a-9d3d-eec3e4197458" providerId="ADAL" clId="{F83DAF7B-6E3B-4DF6-A531-07C10F05997F}" dt="2024-05-22T11:51:36.043" v="272" actId="20577"/>
          <ac:spMkLst>
            <pc:docMk/>
            <pc:sldMk cId="2477305673" sldId="6209"/>
            <ac:spMk id="2" creationId="{CF5D9D2A-172B-2664-2FCA-F2D141F87EDB}"/>
          </ac:spMkLst>
        </pc:spChg>
        <pc:spChg chg="mod">
          <ac:chgData name="Vincent Davy Zoonekynd" userId="9b657ceb-2c2e-465a-9d3d-eec3e4197458" providerId="ADAL" clId="{F83DAF7B-6E3B-4DF6-A531-07C10F05997F}" dt="2024-05-22T11:52:00.254" v="357" actId="20577"/>
          <ac:spMkLst>
            <pc:docMk/>
            <pc:sldMk cId="2477305673" sldId="6209"/>
            <ac:spMk id="3" creationId="{12F18761-D2EB-F4B1-F90D-EABC1BC26D65}"/>
          </ac:spMkLst>
        </pc:spChg>
      </pc:sldChg>
      <pc:sldChg chg="modSp new mod ord">
        <pc:chgData name="Vincent Davy Zoonekynd" userId="9b657ceb-2c2e-465a-9d3d-eec3e4197458" providerId="ADAL" clId="{F83DAF7B-6E3B-4DF6-A531-07C10F05997F}" dt="2024-05-22T12:05:52.942" v="446" actId="20577"/>
        <pc:sldMkLst>
          <pc:docMk/>
          <pc:sldMk cId="1306149068" sldId="6210"/>
        </pc:sldMkLst>
        <pc:spChg chg="mod">
          <ac:chgData name="Vincent Davy Zoonekynd" userId="9b657ceb-2c2e-465a-9d3d-eec3e4197458" providerId="ADAL" clId="{F83DAF7B-6E3B-4DF6-A531-07C10F05997F}" dt="2024-05-22T12:04:09.647" v="368" actId="20577"/>
          <ac:spMkLst>
            <pc:docMk/>
            <pc:sldMk cId="1306149068" sldId="6210"/>
            <ac:spMk id="2" creationId="{74BBBBDB-8FA6-07C0-8870-C3C50ECC00C3}"/>
          </ac:spMkLst>
        </pc:spChg>
        <pc:spChg chg="mod">
          <ac:chgData name="Vincent Davy Zoonekynd" userId="9b657ceb-2c2e-465a-9d3d-eec3e4197458" providerId="ADAL" clId="{F83DAF7B-6E3B-4DF6-A531-07C10F05997F}" dt="2024-05-22T12:05:52.942" v="446" actId="20577"/>
          <ac:spMkLst>
            <pc:docMk/>
            <pc:sldMk cId="1306149068" sldId="6210"/>
            <ac:spMk id="3" creationId="{F67D01B8-69C2-50B4-0BD7-33C12B8C9803}"/>
          </ac:spMkLst>
        </pc:spChg>
      </pc:sldChg>
      <pc:sldChg chg="addSp delSp modSp new del mod ord">
        <pc:chgData name="Vincent Davy Zoonekynd" userId="9b657ceb-2c2e-465a-9d3d-eec3e4197458" providerId="ADAL" clId="{F83DAF7B-6E3B-4DF6-A531-07C10F05997F}" dt="2024-05-22T12:15:40.679" v="501" actId="47"/>
        <pc:sldMkLst>
          <pc:docMk/>
          <pc:sldMk cId="1209904591" sldId="6211"/>
        </pc:sldMkLst>
        <pc:spChg chg="mod">
          <ac:chgData name="Vincent Davy Zoonekynd" userId="9b657ceb-2c2e-465a-9d3d-eec3e4197458" providerId="ADAL" clId="{F83DAF7B-6E3B-4DF6-A531-07C10F05997F}" dt="2024-05-22T12:13:59.312" v="461" actId="20577"/>
          <ac:spMkLst>
            <pc:docMk/>
            <pc:sldMk cId="1209904591" sldId="6211"/>
            <ac:spMk id="2" creationId="{9F8D0FE4-299D-A2D7-450F-AC9F26194062}"/>
          </ac:spMkLst>
        </pc:spChg>
        <pc:spChg chg="del">
          <ac:chgData name="Vincent Davy Zoonekynd" userId="9b657ceb-2c2e-465a-9d3d-eec3e4197458" providerId="ADAL" clId="{F83DAF7B-6E3B-4DF6-A531-07C10F05997F}" dt="2024-05-22T12:14:21.886" v="464" actId="478"/>
          <ac:spMkLst>
            <pc:docMk/>
            <pc:sldMk cId="1209904591" sldId="6211"/>
            <ac:spMk id="3" creationId="{558B3569-15AD-72CA-BB22-C1BBE21788DD}"/>
          </ac:spMkLst>
        </pc:spChg>
        <pc:spChg chg="add del mod">
          <ac:chgData name="Vincent Davy Zoonekynd" userId="9b657ceb-2c2e-465a-9d3d-eec3e4197458" providerId="ADAL" clId="{F83DAF7B-6E3B-4DF6-A531-07C10F05997F}" dt="2024-05-22T12:15:11.513" v="474" actId="478"/>
          <ac:spMkLst>
            <pc:docMk/>
            <pc:sldMk cId="1209904591" sldId="6211"/>
            <ac:spMk id="5" creationId="{D19ED7C2-25B7-9C74-F157-76BC04756DAF}"/>
          </ac:spMkLst>
        </pc:spChg>
        <pc:picChg chg="add mod">
          <ac:chgData name="Vincent Davy Zoonekynd" userId="9b657ceb-2c2e-465a-9d3d-eec3e4197458" providerId="ADAL" clId="{F83DAF7B-6E3B-4DF6-A531-07C10F05997F}" dt="2024-05-22T12:14:52.206" v="470" actId="1076"/>
          <ac:picMkLst>
            <pc:docMk/>
            <pc:sldMk cId="1209904591" sldId="6211"/>
            <ac:picMk id="4" creationId="{4E292BC1-1509-51C1-D665-838DA4BBF7C5}"/>
          </ac:picMkLst>
        </pc:picChg>
      </pc:sldChg>
      <pc:sldChg chg="delSp modSp add mod">
        <pc:chgData name="Vincent Davy Zoonekynd" userId="9b657ceb-2c2e-465a-9d3d-eec3e4197458" providerId="ADAL" clId="{F83DAF7B-6E3B-4DF6-A531-07C10F05997F}" dt="2024-05-22T12:15:48.797" v="503" actId="478"/>
        <pc:sldMkLst>
          <pc:docMk/>
          <pc:sldMk cId="3289075078" sldId="6212"/>
        </pc:sldMkLst>
        <pc:spChg chg="del mod">
          <ac:chgData name="Vincent Davy Zoonekynd" userId="9b657ceb-2c2e-465a-9d3d-eec3e4197458" providerId="ADAL" clId="{F83DAF7B-6E3B-4DF6-A531-07C10F05997F}" dt="2024-05-22T12:15:48.797" v="503" actId="478"/>
          <ac:spMkLst>
            <pc:docMk/>
            <pc:sldMk cId="3289075078" sldId="6212"/>
            <ac:spMk id="5" creationId="{D19ED7C2-25B7-9C74-F157-76BC04756DAF}"/>
          </ac:spMkLst>
        </pc:spChg>
        <pc:picChg chg="mod">
          <ac:chgData name="Vincent Davy Zoonekynd" userId="9b657ceb-2c2e-465a-9d3d-eec3e4197458" providerId="ADAL" clId="{F83DAF7B-6E3B-4DF6-A531-07C10F05997F}" dt="2024-05-22T12:15:36.540" v="500" actId="1036"/>
          <ac:picMkLst>
            <pc:docMk/>
            <pc:sldMk cId="3289075078" sldId="6212"/>
            <ac:picMk id="4" creationId="{4E292BC1-1509-51C1-D665-838DA4BBF7C5}"/>
          </ac:picMkLst>
        </pc:picChg>
      </pc:sldChg>
      <pc:sldChg chg="add">
        <pc:chgData name="Vincent Davy Zoonekynd" userId="9b657ceb-2c2e-465a-9d3d-eec3e4197458" providerId="ADAL" clId="{F83DAF7B-6E3B-4DF6-A531-07C10F05997F}" dt="2024-05-22T12:15:43.714" v="502" actId="2890"/>
        <pc:sldMkLst>
          <pc:docMk/>
          <pc:sldMk cId="666818635" sldId="6213"/>
        </pc:sldMkLst>
      </pc:sldChg>
      <pc:sldChg chg="modSp new mod">
        <pc:chgData name="Vincent Davy Zoonekynd" userId="9b657ceb-2c2e-465a-9d3d-eec3e4197458" providerId="ADAL" clId="{F83DAF7B-6E3B-4DF6-A531-07C10F05997F}" dt="2024-05-22T13:48:15.261" v="579" actId="5793"/>
        <pc:sldMkLst>
          <pc:docMk/>
          <pc:sldMk cId="117932340" sldId="6214"/>
        </pc:sldMkLst>
        <pc:spChg chg="mod">
          <ac:chgData name="Vincent Davy Zoonekynd" userId="9b657ceb-2c2e-465a-9d3d-eec3e4197458" providerId="ADAL" clId="{F83DAF7B-6E3B-4DF6-A531-07C10F05997F}" dt="2024-05-22T12:21:10.194" v="512" actId="20577"/>
          <ac:spMkLst>
            <pc:docMk/>
            <pc:sldMk cId="117932340" sldId="6214"/>
            <ac:spMk id="2" creationId="{0F07E979-E999-FFC3-D530-7CB121AD0520}"/>
          </ac:spMkLst>
        </pc:spChg>
        <pc:spChg chg="mod">
          <ac:chgData name="Vincent Davy Zoonekynd" userId="9b657ceb-2c2e-465a-9d3d-eec3e4197458" providerId="ADAL" clId="{F83DAF7B-6E3B-4DF6-A531-07C10F05997F}" dt="2024-05-22T13:48:15.261" v="579" actId="5793"/>
          <ac:spMkLst>
            <pc:docMk/>
            <pc:sldMk cId="117932340" sldId="6214"/>
            <ac:spMk id="3" creationId="{BB345ED8-EEE4-1DAE-D807-3C3EB53BAEBC}"/>
          </ac:spMkLst>
        </pc:spChg>
      </pc:sldChg>
      <pc:sldChg chg="addSp delSp modSp new mod">
        <pc:chgData name="Vincent Davy Zoonekynd" userId="9b657ceb-2c2e-465a-9d3d-eec3e4197458" providerId="ADAL" clId="{F83DAF7B-6E3B-4DF6-A531-07C10F05997F}" dt="2024-05-22T13:50:06.412" v="593" actId="478"/>
        <pc:sldMkLst>
          <pc:docMk/>
          <pc:sldMk cId="3439320451" sldId="6215"/>
        </pc:sldMkLst>
        <pc:spChg chg="mod">
          <ac:chgData name="Vincent Davy Zoonekynd" userId="9b657ceb-2c2e-465a-9d3d-eec3e4197458" providerId="ADAL" clId="{F83DAF7B-6E3B-4DF6-A531-07C10F05997F}" dt="2024-05-22T13:48:51.422" v="588" actId="20577"/>
          <ac:spMkLst>
            <pc:docMk/>
            <pc:sldMk cId="3439320451" sldId="6215"/>
            <ac:spMk id="2" creationId="{01FE6D69-EF1F-70A2-648E-618AE56F443B}"/>
          </ac:spMkLst>
        </pc:spChg>
        <pc:spChg chg="del">
          <ac:chgData name="Vincent Davy Zoonekynd" userId="9b657ceb-2c2e-465a-9d3d-eec3e4197458" providerId="ADAL" clId="{F83DAF7B-6E3B-4DF6-A531-07C10F05997F}" dt="2024-05-22T13:50:06.412" v="593" actId="478"/>
          <ac:spMkLst>
            <pc:docMk/>
            <pc:sldMk cId="3439320451" sldId="6215"/>
            <ac:spMk id="3" creationId="{9B37CD45-8EE3-9A03-690D-5C96CA6CD9FB}"/>
          </ac:spMkLst>
        </pc:spChg>
        <pc:picChg chg="add mod">
          <ac:chgData name="Vincent Davy Zoonekynd" userId="9b657ceb-2c2e-465a-9d3d-eec3e4197458" providerId="ADAL" clId="{F83DAF7B-6E3B-4DF6-A531-07C10F05997F}" dt="2024-05-22T13:49:53.543" v="592" actId="1076"/>
          <ac:picMkLst>
            <pc:docMk/>
            <pc:sldMk cId="3439320451" sldId="6215"/>
            <ac:picMk id="5" creationId="{D393D2F6-A3A9-D42C-4EFD-C5D9219E0F21}"/>
          </ac:picMkLst>
        </pc:picChg>
      </pc:sldChg>
      <pc:sldChg chg="modSp new mod">
        <pc:chgData name="Vincent Davy Zoonekynd" userId="9b657ceb-2c2e-465a-9d3d-eec3e4197458" providerId="ADAL" clId="{F83DAF7B-6E3B-4DF6-A531-07C10F05997F}" dt="2024-05-22T14:03:49.100" v="695" actId="20577"/>
        <pc:sldMkLst>
          <pc:docMk/>
          <pc:sldMk cId="1642739642" sldId="6216"/>
        </pc:sldMkLst>
        <pc:spChg chg="mod">
          <ac:chgData name="Vincent Davy Zoonekynd" userId="9b657ceb-2c2e-465a-9d3d-eec3e4197458" providerId="ADAL" clId="{F83DAF7B-6E3B-4DF6-A531-07C10F05997F}" dt="2024-05-22T13:51:11.179" v="602" actId="20577"/>
          <ac:spMkLst>
            <pc:docMk/>
            <pc:sldMk cId="1642739642" sldId="6216"/>
            <ac:spMk id="2" creationId="{AB4655BB-2BB5-B1C3-0E2A-CECEE2A3A447}"/>
          </ac:spMkLst>
        </pc:spChg>
        <pc:spChg chg="mod">
          <ac:chgData name="Vincent Davy Zoonekynd" userId="9b657ceb-2c2e-465a-9d3d-eec3e4197458" providerId="ADAL" clId="{F83DAF7B-6E3B-4DF6-A531-07C10F05997F}" dt="2024-05-22T14:03:49.100" v="695" actId="20577"/>
          <ac:spMkLst>
            <pc:docMk/>
            <pc:sldMk cId="1642739642" sldId="6216"/>
            <ac:spMk id="3" creationId="{33AD08EB-5E24-E513-1C34-3D4B5435600B}"/>
          </ac:spMkLst>
        </pc:spChg>
      </pc:sldChg>
      <pc:sldChg chg="addSp delSp modSp new mod">
        <pc:chgData name="Vincent Davy Zoonekynd" userId="9b657ceb-2c2e-465a-9d3d-eec3e4197458" providerId="ADAL" clId="{F83DAF7B-6E3B-4DF6-A531-07C10F05997F}" dt="2024-05-22T14:01:38.381" v="659" actId="1038"/>
        <pc:sldMkLst>
          <pc:docMk/>
          <pc:sldMk cId="114683111" sldId="6217"/>
        </pc:sldMkLst>
        <pc:spChg chg="mod">
          <ac:chgData name="Vincent Davy Zoonekynd" userId="9b657ceb-2c2e-465a-9d3d-eec3e4197458" providerId="ADAL" clId="{F83DAF7B-6E3B-4DF6-A531-07C10F05997F}" dt="2024-05-22T14:00:55.261" v="638" actId="20577"/>
          <ac:spMkLst>
            <pc:docMk/>
            <pc:sldMk cId="114683111" sldId="6217"/>
            <ac:spMk id="2" creationId="{5C52CFAD-8727-DBDC-96B3-6ED8A4524EAF}"/>
          </ac:spMkLst>
        </pc:spChg>
        <pc:spChg chg="del">
          <ac:chgData name="Vincent Davy Zoonekynd" userId="9b657ceb-2c2e-465a-9d3d-eec3e4197458" providerId="ADAL" clId="{F83DAF7B-6E3B-4DF6-A531-07C10F05997F}" dt="2024-05-22T14:01:21.084" v="639" actId="478"/>
          <ac:spMkLst>
            <pc:docMk/>
            <pc:sldMk cId="114683111" sldId="6217"/>
            <ac:spMk id="3" creationId="{EC5B615A-F55E-6CA3-E6E6-0AB69A4B1AA5}"/>
          </ac:spMkLst>
        </pc:spChg>
        <pc:picChg chg="add mod">
          <ac:chgData name="Vincent Davy Zoonekynd" userId="9b657ceb-2c2e-465a-9d3d-eec3e4197458" providerId="ADAL" clId="{F83DAF7B-6E3B-4DF6-A531-07C10F05997F}" dt="2024-05-22T14:01:38.381" v="659" actId="1038"/>
          <ac:picMkLst>
            <pc:docMk/>
            <pc:sldMk cId="114683111" sldId="6217"/>
            <ac:picMk id="5" creationId="{05005EB5-1456-CEA7-B975-A782A837876A}"/>
          </ac:picMkLst>
        </pc:picChg>
      </pc:sldChg>
      <pc:sldChg chg="addSp modSp add mod">
        <pc:chgData name="Vincent Davy Zoonekynd" userId="9b657ceb-2c2e-465a-9d3d-eec3e4197458" providerId="ADAL" clId="{F83DAF7B-6E3B-4DF6-A531-07C10F05997F}" dt="2024-05-22T14:13:28.284" v="717" actId="20577"/>
        <pc:sldMkLst>
          <pc:docMk/>
          <pc:sldMk cId="3080408993" sldId="6218"/>
        </pc:sldMkLst>
        <pc:spChg chg="add mod">
          <ac:chgData name="Vincent Davy Zoonekynd" userId="9b657ceb-2c2e-465a-9d3d-eec3e4197458" providerId="ADAL" clId="{F83DAF7B-6E3B-4DF6-A531-07C10F05997F}" dt="2024-05-22T14:12:17.454" v="699" actId="255"/>
          <ac:spMkLst>
            <pc:docMk/>
            <pc:sldMk cId="3080408993" sldId="6218"/>
            <ac:spMk id="3" creationId="{374A9779-6058-C244-5DE9-8EFCE9D691C3}"/>
          </ac:spMkLst>
        </pc:spChg>
        <pc:spChg chg="add mod">
          <ac:chgData name="Vincent Davy Zoonekynd" userId="9b657ceb-2c2e-465a-9d3d-eec3e4197458" providerId="ADAL" clId="{F83DAF7B-6E3B-4DF6-A531-07C10F05997F}" dt="2024-05-22T14:13:13.133" v="711" actId="6549"/>
          <ac:spMkLst>
            <pc:docMk/>
            <pc:sldMk cId="3080408993" sldId="6218"/>
            <ac:spMk id="4" creationId="{87CC42F2-DA5D-CF45-D5F4-6400DB29CF04}"/>
          </ac:spMkLst>
        </pc:spChg>
        <pc:spChg chg="add mod">
          <ac:chgData name="Vincent Davy Zoonekynd" userId="9b657ceb-2c2e-465a-9d3d-eec3e4197458" providerId="ADAL" clId="{F83DAF7B-6E3B-4DF6-A531-07C10F05997F}" dt="2024-05-22T14:13:08.062" v="710" actId="6549"/>
          <ac:spMkLst>
            <pc:docMk/>
            <pc:sldMk cId="3080408993" sldId="6218"/>
            <ac:spMk id="5" creationId="{D767BC7F-1619-ACCB-4014-8FCAE53B3940}"/>
          </ac:spMkLst>
        </pc:spChg>
        <pc:spChg chg="add mod">
          <ac:chgData name="Vincent Davy Zoonekynd" userId="9b657ceb-2c2e-465a-9d3d-eec3e4197458" providerId="ADAL" clId="{F83DAF7B-6E3B-4DF6-A531-07C10F05997F}" dt="2024-05-22T14:13:24.113" v="714" actId="20577"/>
          <ac:spMkLst>
            <pc:docMk/>
            <pc:sldMk cId="3080408993" sldId="6218"/>
            <ac:spMk id="6" creationId="{AA40212F-AB1B-F2CC-4067-2854B87B6CEF}"/>
          </ac:spMkLst>
        </pc:spChg>
        <pc:spChg chg="add mod">
          <ac:chgData name="Vincent Davy Zoonekynd" userId="9b657ceb-2c2e-465a-9d3d-eec3e4197458" providerId="ADAL" clId="{F83DAF7B-6E3B-4DF6-A531-07C10F05997F}" dt="2024-05-22T14:13:28.284" v="717" actId="20577"/>
          <ac:spMkLst>
            <pc:docMk/>
            <pc:sldMk cId="3080408993" sldId="6218"/>
            <ac:spMk id="7" creationId="{1ECE8E4F-59E3-3C7E-410E-AB3AB4B62D0A}"/>
          </ac:spMkLst>
        </pc:spChg>
      </pc:sldChg>
      <pc:sldChg chg="modSp new mod">
        <pc:chgData name="Vincent Davy Zoonekynd" userId="9b657ceb-2c2e-465a-9d3d-eec3e4197458" providerId="ADAL" clId="{F83DAF7B-6E3B-4DF6-A531-07C10F05997F}" dt="2024-05-22T14:24:13.892" v="775" actId="114"/>
        <pc:sldMkLst>
          <pc:docMk/>
          <pc:sldMk cId="1157630271" sldId="6219"/>
        </pc:sldMkLst>
        <pc:spChg chg="mod">
          <ac:chgData name="Vincent Davy Zoonekynd" userId="9b657ceb-2c2e-465a-9d3d-eec3e4197458" providerId="ADAL" clId="{F83DAF7B-6E3B-4DF6-A531-07C10F05997F}" dt="2024-05-22T14:14:21.212" v="728" actId="20577"/>
          <ac:spMkLst>
            <pc:docMk/>
            <pc:sldMk cId="1157630271" sldId="6219"/>
            <ac:spMk id="2" creationId="{98DB17C0-5045-8CFC-F1F0-2DBE35E365D0}"/>
          </ac:spMkLst>
        </pc:spChg>
        <pc:spChg chg="mod">
          <ac:chgData name="Vincent Davy Zoonekynd" userId="9b657ceb-2c2e-465a-9d3d-eec3e4197458" providerId="ADAL" clId="{F83DAF7B-6E3B-4DF6-A531-07C10F05997F}" dt="2024-05-22T14:24:13.892" v="775" actId="114"/>
          <ac:spMkLst>
            <pc:docMk/>
            <pc:sldMk cId="1157630271" sldId="6219"/>
            <ac:spMk id="3" creationId="{49E6503D-C031-A52E-A580-F652BC7B951F}"/>
          </ac:spMkLst>
        </pc:spChg>
      </pc:sldChg>
      <pc:sldChg chg="modSp add mod">
        <pc:chgData name="Vincent Davy Zoonekynd" userId="9b657ceb-2c2e-465a-9d3d-eec3e4197458" providerId="ADAL" clId="{F83DAF7B-6E3B-4DF6-A531-07C10F05997F}" dt="2024-05-22T14:27:04.504" v="794" actId="255"/>
        <pc:sldMkLst>
          <pc:docMk/>
          <pc:sldMk cId="3766903900" sldId="6220"/>
        </pc:sldMkLst>
        <pc:spChg chg="mod">
          <ac:chgData name="Vincent Davy Zoonekynd" userId="9b657ceb-2c2e-465a-9d3d-eec3e4197458" providerId="ADAL" clId="{F83DAF7B-6E3B-4DF6-A531-07C10F05997F}" dt="2024-05-22T14:27:04.504" v="794" actId="255"/>
          <ac:spMkLst>
            <pc:docMk/>
            <pc:sldMk cId="3766903900" sldId="6220"/>
            <ac:spMk id="4" creationId="{610664E5-6276-E57B-536C-250E530CFD11}"/>
          </ac:spMkLst>
        </pc:spChg>
      </pc:sldChg>
      <pc:sldChg chg="modSp add mod">
        <pc:chgData name="Vincent Davy Zoonekynd" userId="9b657ceb-2c2e-465a-9d3d-eec3e4197458" providerId="ADAL" clId="{F83DAF7B-6E3B-4DF6-A531-07C10F05997F}" dt="2024-05-22T14:27:26.520" v="810" actId="20577"/>
        <pc:sldMkLst>
          <pc:docMk/>
          <pc:sldMk cId="1088407712" sldId="6221"/>
        </pc:sldMkLst>
        <pc:spChg chg="mod">
          <ac:chgData name="Vincent Davy Zoonekynd" userId="9b657ceb-2c2e-465a-9d3d-eec3e4197458" providerId="ADAL" clId="{F83DAF7B-6E3B-4DF6-A531-07C10F05997F}" dt="2024-05-22T14:27:26.520" v="810" actId="20577"/>
          <ac:spMkLst>
            <pc:docMk/>
            <pc:sldMk cId="1088407712" sldId="6221"/>
            <ac:spMk id="4" creationId="{610664E5-6276-E57B-536C-250E530CFD11}"/>
          </ac:spMkLst>
        </pc:spChg>
      </pc:sldChg>
      <pc:sldChg chg="modSp add mod">
        <pc:chgData name="Vincent Davy Zoonekynd" userId="9b657ceb-2c2e-465a-9d3d-eec3e4197458" providerId="ADAL" clId="{F83DAF7B-6E3B-4DF6-A531-07C10F05997F}" dt="2024-05-22T14:27:37.482" v="829" actId="20577"/>
        <pc:sldMkLst>
          <pc:docMk/>
          <pc:sldMk cId="794073308" sldId="6222"/>
        </pc:sldMkLst>
        <pc:spChg chg="mod">
          <ac:chgData name="Vincent Davy Zoonekynd" userId="9b657ceb-2c2e-465a-9d3d-eec3e4197458" providerId="ADAL" clId="{F83DAF7B-6E3B-4DF6-A531-07C10F05997F}" dt="2024-05-22T14:27:37.482" v="829" actId="20577"/>
          <ac:spMkLst>
            <pc:docMk/>
            <pc:sldMk cId="794073308" sldId="6222"/>
            <ac:spMk id="4" creationId="{610664E5-6276-E57B-536C-250E530CFD11}"/>
          </ac:spMkLst>
        </pc:spChg>
      </pc:sldChg>
      <pc:sldChg chg="modSp add mod">
        <pc:chgData name="Vincent Davy Zoonekynd" userId="9b657ceb-2c2e-465a-9d3d-eec3e4197458" providerId="ADAL" clId="{F83DAF7B-6E3B-4DF6-A531-07C10F05997F}" dt="2024-05-22T14:27:49.352" v="852" actId="20577"/>
        <pc:sldMkLst>
          <pc:docMk/>
          <pc:sldMk cId="2826766062" sldId="6223"/>
        </pc:sldMkLst>
        <pc:spChg chg="mod">
          <ac:chgData name="Vincent Davy Zoonekynd" userId="9b657ceb-2c2e-465a-9d3d-eec3e4197458" providerId="ADAL" clId="{F83DAF7B-6E3B-4DF6-A531-07C10F05997F}" dt="2024-05-22T14:27:49.352" v="852" actId="20577"/>
          <ac:spMkLst>
            <pc:docMk/>
            <pc:sldMk cId="2826766062" sldId="6223"/>
            <ac:spMk id="4" creationId="{610664E5-6276-E57B-536C-250E530CFD11}"/>
          </ac:spMkLst>
        </pc:spChg>
      </pc:sldChg>
      <pc:sldChg chg="modSp add mod">
        <pc:chgData name="Vincent Davy Zoonekynd" userId="9b657ceb-2c2e-465a-9d3d-eec3e4197458" providerId="ADAL" clId="{F83DAF7B-6E3B-4DF6-A531-07C10F05997F}" dt="2024-05-22T14:57:13.890" v="1226" actId="6549"/>
        <pc:sldMkLst>
          <pc:docMk/>
          <pc:sldMk cId="1020609145" sldId="6224"/>
        </pc:sldMkLst>
        <pc:spChg chg="mod">
          <ac:chgData name="Vincent Davy Zoonekynd" userId="9b657ceb-2c2e-465a-9d3d-eec3e4197458" providerId="ADAL" clId="{F83DAF7B-6E3B-4DF6-A531-07C10F05997F}" dt="2024-05-22T14:57:13.890" v="1226" actId="6549"/>
          <ac:spMkLst>
            <pc:docMk/>
            <pc:sldMk cId="1020609145" sldId="6224"/>
            <ac:spMk id="4" creationId="{610664E5-6276-E57B-536C-250E530CFD11}"/>
          </ac:spMkLst>
        </pc:spChg>
      </pc:sldChg>
      <pc:sldChg chg="modSp add mod">
        <pc:chgData name="Vincent Davy Zoonekynd" userId="9b657ceb-2c2e-465a-9d3d-eec3e4197458" providerId="ADAL" clId="{F83DAF7B-6E3B-4DF6-A531-07C10F05997F}" dt="2024-05-22T14:29:17.885" v="908" actId="20577"/>
        <pc:sldMkLst>
          <pc:docMk/>
          <pc:sldMk cId="3010545266" sldId="6225"/>
        </pc:sldMkLst>
        <pc:spChg chg="mod">
          <ac:chgData name="Vincent Davy Zoonekynd" userId="9b657ceb-2c2e-465a-9d3d-eec3e4197458" providerId="ADAL" clId="{F83DAF7B-6E3B-4DF6-A531-07C10F05997F}" dt="2024-05-22T14:29:17.885" v="908" actId="20577"/>
          <ac:spMkLst>
            <pc:docMk/>
            <pc:sldMk cId="3010545266" sldId="6225"/>
            <ac:spMk id="4" creationId="{610664E5-6276-E57B-536C-250E530CFD11}"/>
          </ac:spMkLst>
        </pc:spChg>
      </pc:sldChg>
      <pc:sldChg chg="modSp new mod">
        <pc:chgData name="Vincent Davy Zoonekynd" userId="9b657ceb-2c2e-465a-9d3d-eec3e4197458" providerId="ADAL" clId="{F83DAF7B-6E3B-4DF6-A531-07C10F05997F}" dt="2024-05-22T15:09:21.453" v="1333" actId="20577"/>
        <pc:sldMkLst>
          <pc:docMk/>
          <pc:sldMk cId="347308772" sldId="6226"/>
        </pc:sldMkLst>
        <pc:spChg chg="mod">
          <ac:chgData name="Vincent Davy Zoonekynd" userId="9b657ceb-2c2e-465a-9d3d-eec3e4197458" providerId="ADAL" clId="{F83DAF7B-6E3B-4DF6-A531-07C10F05997F}" dt="2024-05-22T14:29:28.665" v="929" actId="20577"/>
          <ac:spMkLst>
            <pc:docMk/>
            <pc:sldMk cId="347308772" sldId="6226"/>
            <ac:spMk id="2" creationId="{57194D22-7724-2472-C2AC-30721DC48F95}"/>
          </ac:spMkLst>
        </pc:spChg>
        <pc:spChg chg="mod">
          <ac:chgData name="Vincent Davy Zoonekynd" userId="9b657ceb-2c2e-465a-9d3d-eec3e4197458" providerId="ADAL" clId="{F83DAF7B-6E3B-4DF6-A531-07C10F05997F}" dt="2024-05-22T15:09:21.453" v="1333" actId="20577"/>
          <ac:spMkLst>
            <pc:docMk/>
            <pc:sldMk cId="347308772" sldId="6226"/>
            <ac:spMk id="3" creationId="{1E1CB88D-726E-2D15-B28C-FCA96BDA46E9}"/>
          </ac:spMkLst>
        </pc:spChg>
      </pc:sldChg>
      <pc:sldChg chg="new del">
        <pc:chgData name="Vincent Davy Zoonekynd" userId="9b657ceb-2c2e-465a-9d3d-eec3e4197458" providerId="ADAL" clId="{F83DAF7B-6E3B-4DF6-A531-07C10F05997F}" dt="2024-05-22T14:30:07.893" v="931" actId="47"/>
        <pc:sldMkLst>
          <pc:docMk/>
          <pc:sldMk cId="259901151" sldId="6227"/>
        </pc:sldMkLst>
      </pc:sldChg>
      <pc:sldChg chg="modSp add mod">
        <pc:chgData name="Vincent Davy Zoonekynd" userId="9b657ceb-2c2e-465a-9d3d-eec3e4197458" providerId="ADAL" clId="{F83DAF7B-6E3B-4DF6-A531-07C10F05997F}" dt="2024-05-22T14:30:19.254" v="952" actId="20577"/>
        <pc:sldMkLst>
          <pc:docMk/>
          <pc:sldMk cId="2379507033" sldId="6227"/>
        </pc:sldMkLst>
        <pc:spChg chg="mod">
          <ac:chgData name="Vincent Davy Zoonekynd" userId="9b657ceb-2c2e-465a-9d3d-eec3e4197458" providerId="ADAL" clId="{F83DAF7B-6E3B-4DF6-A531-07C10F05997F}" dt="2024-05-22T14:30:19.254" v="952" actId="20577"/>
          <ac:spMkLst>
            <pc:docMk/>
            <pc:sldMk cId="2379507033" sldId="6227"/>
            <ac:spMk id="4" creationId="{610664E5-6276-E57B-536C-250E530CFD11}"/>
          </ac:spMkLst>
        </pc:spChg>
      </pc:sldChg>
      <pc:sldChg chg="modSp add mod">
        <pc:chgData name="Vincent Davy Zoonekynd" userId="9b657ceb-2c2e-465a-9d3d-eec3e4197458" providerId="ADAL" clId="{F83DAF7B-6E3B-4DF6-A531-07C10F05997F}" dt="2024-05-22T14:32:08.582" v="965" actId="20577"/>
        <pc:sldMkLst>
          <pc:docMk/>
          <pc:sldMk cId="2864391773" sldId="6228"/>
        </pc:sldMkLst>
        <pc:spChg chg="mod">
          <ac:chgData name="Vincent Davy Zoonekynd" userId="9b657ceb-2c2e-465a-9d3d-eec3e4197458" providerId="ADAL" clId="{F83DAF7B-6E3B-4DF6-A531-07C10F05997F}" dt="2024-05-22T14:32:08.582" v="965" actId="20577"/>
          <ac:spMkLst>
            <pc:docMk/>
            <pc:sldMk cId="2864391773" sldId="6228"/>
            <ac:spMk id="4" creationId="{610664E5-6276-E57B-536C-250E530CFD11}"/>
          </ac:spMkLst>
        </pc:spChg>
      </pc:sldChg>
      <pc:sldChg chg="modSp add del mod">
        <pc:chgData name="Vincent Davy Zoonekynd" userId="9b657ceb-2c2e-465a-9d3d-eec3e4197458" providerId="ADAL" clId="{F83DAF7B-6E3B-4DF6-A531-07C10F05997F}" dt="2024-05-22T14:51:15.562" v="1224" actId="47"/>
        <pc:sldMkLst>
          <pc:docMk/>
          <pc:sldMk cId="4158698990" sldId="6229"/>
        </pc:sldMkLst>
        <pc:spChg chg="mod">
          <ac:chgData name="Vincent Davy Zoonekynd" userId="9b657ceb-2c2e-465a-9d3d-eec3e4197458" providerId="ADAL" clId="{F83DAF7B-6E3B-4DF6-A531-07C10F05997F}" dt="2024-05-22T14:32:46.057" v="980" actId="20577"/>
          <ac:spMkLst>
            <pc:docMk/>
            <pc:sldMk cId="4158698990" sldId="6229"/>
            <ac:spMk id="4" creationId="{610664E5-6276-E57B-536C-250E530CFD11}"/>
          </ac:spMkLst>
        </pc:spChg>
      </pc:sldChg>
      <pc:sldChg chg="modSp add mod">
        <pc:chgData name="Vincent Davy Zoonekynd" userId="9b657ceb-2c2e-465a-9d3d-eec3e4197458" providerId="ADAL" clId="{F83DAF7B-6E3B-4DF6-A531-07C10F05997F}" dt="2024-05-22T14:33:01.679" v="996" actId="20577"/>
        <pc:sldMkLst>
          <pc:docMk/>
          <pc:sldMk cId="3916378904" sldId="6230"/>
        </pc:sldMkLst>
        <pc:spChg chg="mod">
          <ac:chgData name="Vincent Davy Zoonekynd" userId="9b657ceb-2c2e-465a-9d3d-eec3e4197458" providerId="ADAL" clId="{F83DAF7B-6E3B-4DF6-A531-07C10F05997F}" dt="2024-05-22T14:33:01.679" v="996" actId="20577"/>
          <ac:spMkLst>
            <pc:docMk/>
            <pc:sldMk cId="3916378904" sldId="6230"/>
            <ac:spMk id="4" creationId="{610664E5-6276-E57B-536C-250E530CFD11}"/>
          </ac:spMkLst>
        </pc:spChg>
      </pc:sldChg>
      <pc:sldChg chg="modSp add mod">
        <pc:chgData name="Vincent Davy Zoonekynd" userId="9b657ceb-2c2e-465a-9d3d-eec3e4197458" providerId="ADAL" clId="{F83DAF7B-6E3B-4DF6-A531-07C10F05997F}" dt="2024-05-22T14:33:10.810" v="1002" actId="20577"/>
        <pc:sldMkLst>
          <pc:docMk/>
          <pc:sldMk cId="1868507985" sldId="6231"/>
        </pc:sldMkLst>
        <pc:spChg chg="mod">
          <ac:chgData name="Vincent Davy Zoonekynd" userId="9b657ceb-2c2e-465a-9d3d-eec3e4197458" providerId="ADAL" clId="{F83DAF7B-6E3B-4DF6-A531-07C10F05997F}" dt="2024-05-22T14:33:10.810" v="1002" actId="20577"/>
          <ac:spMkLst>
            <pc:docMk/>
            <pc:sldMk cId="1868507985" sldId="6231"/>
            <ac:spMk id="4" creationId="{610664E5-6276-E57B-536C-250E530CFD11}"/>
          </ac:spMkLst>
        </pc:spChg>
      </pc:sldChg>
      <pc:sldChg chg="modSp add mod">
        <pc:chgData name="Vincent Davy Zoonekynd" userId="9b657ceb-2c2e-465a-9d3d-eec3e4197458" providerId="ADAL" clId="{F83DAF7B-6E3B-4DF6-A531-07C10F05997F}" dt="2024-05-22T14:33:26.138" v="1010" actId="20577"/>
        <pc:sldMkLst>
          <pc:docMk/>
          <pc:sldMk cId="502780488" sldId="6232"/>
        </pc:sldMkLst>
        <pc:spChg chg="mod">
          <ac:chgData name="Vincent Davy Zoonekynd" userId="9b657ceb-2c2e-465a-9d3d-eec3e4197458" providerId="ADAL" clId="{F83DAF7B-6E3B-4DF6-A531-07C10F05997F}" dt="2024-05-22T14:33:26.138" v="1010" actId="20577"/>
          <ac:spMkLst>
            <pc:docMk/>
            <pc:sldMk cId="502780488" sldId="6232"/>
            <ac:spMk id="4" creationId="{610664E5-6276-E57B-536C-250E530CFD11}"/>
          </ac:spMkLst>
        </pc:spChg>
      </pc:sldChg>
      <pc:sldChg chg="modSp new mod">
        <pc:chgData name="Vincent Davy Zoonekynd" userId="9b657ceb-2c2e-465a-9d3d-eec3e4197458" providerId="ADAL" clId="{F83DAF7B-6E3B-4DF6-A531-07C10F05997F}" dt="2024-05-22T14:45:43.110" v="1139" actId="207"/>
        <pc:sldMkLst>
          <pc:docMk/>
          <pc:sldMk cId="1569729544" sldId="6233"/>
        </pc:sldMkLst>
        <pc:spChg chg="mod">
          <ac:chgData name="Vincent Davy Zoonekynd" userId="9b657ceb-2c2e-465a-9d3d-eec3e4197458" providerId="ADAL" clId="{F83DAF7B-6E3B-4DF6-A531-07C10F05997F}" dt="2024-05-22T14:41:50.041" v="1033" actId="20577"/>
          <ac:spMkLst>
            <pc:docMk/>
            <pc:sldMk cId="1569729544" sldId="6233"/>
            <ac:spMk id="2" creationId="{AFB6A470-D994-6B1B-1EF8-A5653080094D}"/>
          </ac:spMkLst>
        </pc:spChg>
        <pc:spChg chg="mod">
          <ac:chgData name="Vincent Davy Zoonekynd" userId="9b657ceb-2c2e-465a-9d3d-eec3e4197458" providerId="ADAL" clId="{F83DAF7B-6E3B-4DF6-A531-07C10F05997F}" dt="2024-05-22T14:45:43.110" v="1139" actId="207"/>
          <ac:spMkLst>
            <pc:docMk/>
            <pc:sldMk cId="1569729544" sldId="6233"/>
            <ac:spMk id="3" creationId="{6DA3CECD-FA3D-9EE2-0BCC-2E8F5D3299C9}"/>
          </ac:spMkLst>
        </pc:spChg>
      </pc:sldChg>
      <pc:sldChg chg="modSp new mod ord">
        <pc:chgData name="Vincent Davy Zoonekynd" userId="9b657ceb-2c2e-465a-9d3d-eec3e4197458" providerId="ADAL" clId="{F83DAF7B-6E3B-4DF6-A531-07C10F05997F}" dt="2024-05-22T14:51:06.700" v="1223"/>
        <pc:sldMkLst>
          <pc:docMk/>
          <pc:sldMk cId="2678407138" sldId="6234"/>
        </pc:sldMkLst>
        <pc:spChg chg="mod">
          <ac:chgData name="Vincent Davy Zoonekynd" userId="9b657ceb-2c2e-465a-9d3d-eec3e4197458" providerId="ADAL" clId="{F83DAF7B-6E3B-4DF6-A531-07C10F05997F}" dt="2024-05-22T14:46:13.692" v="1148" actId="20577"/>
          <ac:spMkLst>
            <pc:docMk/>
            <pc:sldMk cId="2678407138" sldId="6234"/>
            <ac:spMk id="2" creationId="{48EC26A0-89FC-7070-4ACA-D86D8A41D1BD}"/>
          </ac:spMkLst>
        </pc:spChg>
        <pc:spChg chg="mod">
          <ac:chgData name="Vincent Davy Zoonekynd" userId="9b657ceb-2c2e-465a-9d3d-eec3e4197458" providerId="ADAL" clId="{F83DAF7B-6E3B-4DF6-A531-07C10F05997F}" dt="2024-05-22T14:50:26.565" v="1221" actId="207"/>
          <ac:spMkLst>
            <pc:docMk/>
            <pc:sldMk cId="2678407138" sldId="6234"/>
            <ac:spMk id="3" creationId="{7E5298A7-A47E-6371-ABF1-FDA813EE5E5A}"/>
          </ac:spMkLst>
        </pc:spChg>
      </pc:sldChg>
      <pc:sldChg chg="addSp delSp new mod modClrScheme chgLayout">
        <pc:chgData name="Vincent Davy Zoonekynd" userId="9b657ceb-2c2e-465a-9d3d-eec3e4197458" providerId="ADAL" clId="{F83DAF7B-6E3B-4DF6-A531-07C10F05997F}" dt="2024-05-22T15:10:14.961" v="1336" actId="22"/>
        <pc:sldMkLst>
          <pc:docMk/>
          <pc:sldMk cId="3180047424" sldId="6235"/>
        </pc:sldMkLst>
        <pc:spChg chg="del">
          <ac:chgData name="Vincent Davy Zoonekynd" userId="9b657ceb-2c2e-465a-9d3d-eec3e4197458" providerId="ADAL" clId="{F83DAF7B-6E3B-4DF6-A531-07C10F05997F}" dt="2024-05-22T15:09:49.109" v="1335" actId="700"/>
          <ac:spMkLst>
            <pc:docMk/>
            <pc:sldMk cId="3180047424" sldId="6235"/>
            <ac:spMk id="2" creationId="{B585FF76-5B88-73B9-734B-C636AC96BB4D}"/>
          </ac:spMkLst>
        </pc:spChg>
        <pc:spChg chg="del">
          <ac:chgData name="Vincent Davy Zoonekynd" userId="9b657ceb-2c2e-465a-9d3d-eec3e4197458" providerId="ADAL" clId="{F83DAF7B-6E3B-4DF6-A531-07C10F05997F}" dt="2024-05-22T15:09:49.109" v="1335" actId="700"/>
          <ac:spMkLst>
            <pc:docMk/>
            <pc:sldMk cId="3180047424" sldId="6235"/>
            <ac:spMk id="3" creationId="{32FF3280-E18F-CA5F-B19E-F8758DE8DF38}"/>
          </ac:spMkLst>
        </pc:spChg>
        <pc:picChg chg="add">
          <ac:chgData name="Vincent Davy Zoonekynd" userId="9b657ceb-2c2e-465a-9d3d-eec3e4197458" providerId="ADAL" clId="{F83DAF7B-6E3B-4DF6-A531-07C10F05997F}" dt="2024-05-22T15:10:14.961" v="1336" actId="22"/>
          <ac:picMkLst>
            <pc:docMk/>
            <pc:sldMk cId="3180047424" sldId="6235"/>
            <ac:picMk id="5" creationId="{62CB2494-3F28-C124-BAC4-9FC82EB1FFC9}"/>
          </ac:picMkLst>
        </pc:picChg>
      </pc:sldChg>
      <pc:sldChg chg="addSp new mod">
        <pc:chgData name="Vincent Davy Zoonekynd" userId="9b657ceb-2c2e-465a-9d3d-eec3e4197458" providerId="ADAL" clId="{F83DAF7B-6E3B-4DF6-A531-07C10F05997F}" dt="2024-05-22T15:10:35.823" v="1338" actId="22"/>
        <pc:sldMkLst>
          <pc:docMk/>
          <pc:sldMk cId="1535125100" sldId="6236"/>
        </pc:sldMkLst>
        <pc:picChg chg="add">
          <ac:chgData name="Vincent Davy Zoonekynd" userId="9b657ceb-2c2e-465a-9d3d-eec3e4197458" providerId="ADAL" clId="{F83DAF7B-6E3B-4DF6-A531-07C10F05997F}" dt="2024-05-22T15:10:35.823" v="1338" actId="22"/>
          <ac:picMkLst>
            <pc:docMk/>
            <pc:sldMk cId="1535125100" sldId="6236"/>
            <ac:picMk id="3" creationId="{F7B1CBCF-91C7-CF1C-632E-A4C772D5210F}"/>
          </ac:picMkLst>
        </pc:picChg>
      </pc:sldChg>
      <pc:sldChg chg="addSp new mod">
        <pc:chgData name="Vincent Davy Zoonekynd" userId="9b657ceb-2c2e-465a-9d3d-eec3e4197458" providerId="ADAL" clId="{F83DAF7B-6E3B-4DF6-A531-07C10F05997F}" dt="2024-05-22T15:11:04.163" v="1340" actId="22"/>
        <pc:sldMkLst>
          <pc:docMk/>
          <pc:sldMk cId="3716817118" sldId="6237"/>
        </pc:sldMkLst>
        <pc:picChg chg="add">
          <ac:chgData name="Vincent Davy Zoonekynd" userId="9b657ceb-2c2e-465a-9d3d-eec3e4197458" providerId="ADAL" clId="{F83DAF7B-6E3B-4DF6-A531-07C10F05997F}" dt="2024-05-22T15:11:04.163" v="1340" actId="22"/>
          <ac:picMkLst>
            <pc:docMk/>
            <pc:sldMk cId="3716817118" sldId="6237"/>
            <ac:picMk id="3" creationId="{8E793277-C903-1C5E-D766-AF9A08B24A46}"/>
          </ac:picMkLst>
        </pc:picChg>
      </pc:sldChg>
      <pc:sldChg chg="addSp new mod">
        <pc:chgData name="Vincent Davy Zoonekynd" userId="9b657ceb-2c2e-465a-9d3d-eec3e4197458" providerId="ADAL" clId="{F83DAF7B-6E3B-4DF6-A531-07C10F05997F}" dt="2024-05-22T15:11:26.928" v="1342" actId="22"/>
        <pc:sldMkLst>
          <pc:docMk/>
          <pc:sldMk cId="625769674" sldId="6238"/>
        </pc:sldMkLst>
        <pc:picChg chg="add">
          <ac:chgData name="Vincent Davy Zoonekynd" userId="9b657ceb-2c2e-465a-9d3d-eec3e4197458" providerId="ADAL" clId="{F83DAF7B-6E3B-4DF6-A531-07C10F05997F}" dt="2024-05-22T15:11:26.928" v="1342" actId="22"/>
          <ac:picMkLst>
            <pc:docMk/>
            <pc:sldMk cId="625769674" sldId="6238"/>
            <ac:picMk id="3" creationId="{92F01E28-E905-FD89-5EC9-3E56EDFD1A51}"/>
          </ac:picMkLst>
        </pc:picChg>
      </pc:sldChg>
      <pc:sldChg chg="addSp new mod">
        <pc:chgData name="Vincent Davy Zoonekynd" userId="9b657ceb-2c2e-465a-9d3d-eec3e4197458" providerId="ADAL" clId="{F83DAF7B-6E3B-4DF6-A531-07C10F05997F}" dt="2024-05-22T15:11:57.299" v="1344" actId="22"/>
        <pc:sldMkLst>
          <pc:docMk/>
          <pc:sldMk cId="240691498" sldId="6239"/>
        </pc:sldMkLst>
        <pc:picChg chg="add">
          <ac:chgData name="Vincent Davy Zoonekynd" userId="9b657ceb-2c2e-465a-9d3d-eec3e4197458" providerId="ADAL" clId="{F83DAF7B-6E3B-4DF6-A531-07C10F05997F}" dt="2024-05-22T15:11:57.299" v="1344" actId="22"/>
          <ac:picMkLst>
            <pc:docMk/>
            <pc:sldMk cId="240691498" sldId="6239"/>
            <ac:picMk id="3" creationId="{05A3723C-810C-0B93-7D33-B6BC37182951}"/>
          </ac:picMkLst>
        </pc:picChg>
      </pc:sldChg>
      <pc:sldChg chg="addSp new mod">
        <pc:chgData name="Vincent Davy Zoonekynd" userId="9b657ceb-2c2e-465a-9d3d-eec3e4197458" providerId="ADAL" clId="{F83DAF7B-6E3B-4DF6-A531-07C10F05997F}" dt="2024-05-22T15:12:19.224" v="1346" actId="22"/>
        <pc:sldMkLst>
          <pc:docMk/>
          <pc:sldMk cId="1752314179" sldId="6240"/>
        </pc:sldMkLst>
        <pc:picChg chg="add">
          <ac:chgData name="Vincent Davy Zoonekynd" userId="9b657ceb-2c2e-465a-9d3d-eec3e4197458" providerId="ADAL" clId="{F83DAF7B-6E3B-4DF6-A531-07C10F05997F}" dt="2024-05-22T15:12:19.224" v="1346" actId="22"/>
          <ac:picMkLst>
            <pc:docMk/>
            <pc:sldMk cId="1752314179" sldId="6240"/>
            <ac:picMk id="3" creationId="{C2D25D55-5732-E036-BEB3-26B9CDCFEDBC}"/>
          </ac:picMkLst>
        </pc:picChg>
      </pc:sldChg>
      <pc:sldChg chg="addSp new mod">
        <pc:chgData name="Vincent Davy Zoonekynd" userId="9b657ceb-2c2e-465a-9d3d-eec3e4197458" providerId="ADAL" clId="{F83DAF7B-6E3B-4DF6-A531-07C10F05997F}" dt="2024-05-22T15:12:51.575" v="1348" actId="22"/>
        <pc:sldMkLst>
          <pc:docMk/>
          <pc:sldMk cId="64013352" sldId="6241"/>
        </pc:sldMkLst>
        <pc:picChg chg="add">
          <ac:chgData name="Vincent Davy Zoonekynd" userId="9b657ceb-2c2e-465a-9d3d-eec3e4197458" providerId="ADAL" clId="{F83DAF7B-6E3B-4DF6-A531-07C10F05997F}" dt="2024-05-22T15:12:51.575" v="1348" actId="22"/>
          <ac:picMkLst>
            <pc:docMk/>
            <pc:sldMk cId="64013352" sldId="6241"/>
            <ac:picMk id="3" creationId="{D4985A56-3221-B12C-8943-2E628794E6BE}"/>
          </ac:picMkLst>
        </pc:picChg>
      </pc:sldChg>
      <pc:sldChg chg="addSp new mod ord">
        <pc:chgData name="Vincent Davy Zoonekynd" userId="9b657ceb-2c2e-465a-9d3d-eec3e4197458" providerId="ADAL" clId="{F83DAF7B-6E3B-4DF6-A531-07C10F05997F}" dt="2024-05-22T15:14:27.738" v="1352" actId="22"/>
        <pc:sldMkLst>
          <pc:docMk/>
          <pc:sldMk cId="676351448" sldId="6242"/>
        </pc:sldMkLst>
        <pc:picChg chg="add">
          <ac:chgData name="Vincent Davy Zoonekynd" userId="9b657ceb-2c2e-465a-9d3d-eec3e4197458" providerId="ADAL" clId="{F83DAF7B-6E3B-4DF6-A531-07C10F05997F}" dt="2024-05-22T15:14:27.738" v="1352" actId="22"/>
          <ac:picMkLst>
            <pc:docMk/>
            <pc:sldMk cId="676351448" sldId="6242"/>
            <ac:picMk id="3" creationId="{2CE0E772-8175-1D2F-F06D-9091A9B1C6C9}"/>
          </ac:picMkLst>
        </pc:picChg>
      </pc:sldChg>
      <pc:sldChg chg="add">
        <pc:chgData name="Vincent Davy Zoonekynd" userId="9b657ceb-2c2e-465a-9d3d-eec3e4197458" providerId="ADAL" clId="{F83DAF7B-6E3B-4DF6-A531-07C10F05997F}" dt="2024-05-22T15:20:46.881" v="1422" actId="2890"/>
        <pc:sldMkLst>
          <pc:docMk/>
          <pc:sldMk cId="2925883036" sldId="6243"/>
        </pc:sldMkLst>
      </pc:sldChg>
      <pc:sldChg chg="addSp modSp add mod">
        <pc:chgData name="Vincent Davy Zoonekynd" userId="9b657ceb-2c2e-465a-9d3d-eec3e4197458" providerId="ADAL" clId="{F83DAF7B-6E3B-4DF6-A531-07C10F05997F}" dt="2024-05-22T15:25:58.418" v="1629" actId="1036"/>
        <pc:sldMkLst>
          <pc:docMk/>
          <pc:sldMk cId="3323019517" sldId="6244"/>
        </pc:sldMkLst>
        <pc:spChg chg="add mod">
          <ac:chgData name="Vincent Davy Zoonekynd" userId="9b657ceb-2c2e-465a-9d3d-eec3e4197458" providerId="ADAL" clId="{F83DAF7B-6E3B-4DF6-A531-07C10F05997F}" dt="2024-05-22T15:25:22.188" v="1474" actId="14100"/>
          <ac:spMkLst>
            <pc:docMk/>
            <pc:sldMk cId="3323019517" sldId="6244"/>
            <ac:spMk id="4" creationId="{C9319B3B-86D2-E98D-115A-AB02BC5E5C0E}"/>
          </ac:spMkLst>
        </pc:spChg>
        <pc:spChg chg="add mod">
          <ac:chgData name="Vincent Davy Zoonekynd" userId="9b657ceb-2c2e-465a-9d3d-eec3e4197458" providerId="ADAL" clId="{F83DAF7B-6E3B-4DF6-A531-07C10F05997F}" dt="2024-05-22T15:25:29.023" v="1475"/>
          <ac:spMkLst>
            <pc:docMk/>
            <pc:sldMk cId="3323019517" sldId="6244"/>
            <ac:spMk id="7" creationId="{18B9B25F-BD1D-E82C-D11B-B7E32ED90B31}"/>
          </ac:spMkLst>
        </pc:spChg>
        <pc:spChg chg="add mod">
          <ac:chgData name="Vincent Davy Zoonekynd" userId="9b657ceb-2c2e-465a-9d3d-eec3e4197458" providerId="ADAL" clId="{F83DAF7B-6E3B-4DF6-A531-07C10F05997F}" dt="2024-05-22T15:25:47.427" v="1557" actId="1035"/>
          <ac:spMkLst>
            <pc:docMk/>
            <pc:sldMk cId="3323019517" sldId="6244"/>
            <ac:spMk id="9" creationId="{90DC454B-F7AE-DFE8-93D4-0957B241E61E}"/>
          </ac:spMkLst>
        </pc:spChg>
        <pc:spChg chg="add mod">
          <ac:chgData name="Vincent Davy Zoonekynd" userId="9b657ceb-2c2e-465a-9d3d-eec3e4197458" providerId="ADAL" clId="{F83DAF7B-6E3B-4DF6-A531-07C10F05997F}" dt="2024-05-22T15:25:58.418" v="1629" actId="1036"/>
          <ac:spMkLst>
            <pc:docMk/>
            <pc:sldMk cId="3323019517" sldId="6244"/>
            <ac:spMk id="10" creationId="{C1A2E223-2AB0-5E3F-DB13-ADB07D593030}"/>
          </ac:spMkLst>
        </pc:spChg>
        <pc:picChg chg="mod">
          <ac:chgData name="Vincent Davy Zoonekynd" userId="9b657ceb-2c2e-465a-9d3d-eec3e4197458" providerId="ADAL" clId="{F83DAF7B-6E3B-4DF6-A531-07C10F05997F}" dt="2024-05-22T15:25:31.528" v="1477" actId="1076"/>
          <ac:picMkLst>
            <pc:docMk/>
            <pc:sldMk cId="3323019517" sldId="6244"/>
            <ac:picMk id="8" creationId="{EAC79455-F1EA-E5E4-DE08-946B52A37DCD}"/>
          </ac:picMkLst>
        </pc:picChg>
      </pc:sldChg>
      <pc:sldChg chg="modSp new mod">
        <pc:chgData name="Vincent Davy Zoonekynd" userId="9b657ceb-2c2e-465a-9d3d-eec3e4197458" providerId="ADAL" clId="{F83DAF7B-6E3B-4DF6-A531-07C10F05997F}" dt="2024-05-23T05:53:48.946" v="1671" actId="20577"/>
        <pc:sldMkLst>
          <pc:docMk/>
          <pc:sldMk cId="75090212" sldId="6245"/>
        </pc:sldMkLst>
        <pc:spChg chg="mod">
          <ac:chgData name="Vincent Davy Zoonekynd" userId="9b657ceb-2c2e-465a-9d3d-eec3e4197458" providerId="ADAL" clId="{F83DAF7B-6E3B-4DF6-A531-07C10F05997F}" dt="2024-05-22T15:28:16.193" v="1638" actId="20577"/>
          <ac:spMkLst>
            <pc:docMk/>
            <pc:sldMk cId="75090212" sldId="6245"/>
            <ac:spMk id="2" creationId="{B461E2B5-25BA-0816-F9E2-FAD9E458AB3B}"/>
          </ac:spMkLst>
        </pc:spChg>
        <pc:spChg chg="mod">
          <ac:chgData name="Vincent Davy Zoonekynd" userId="9b657ceb-2c2e-465a-9d3d-eec3e4197458" providerId="ADAL" clId="{F83DAF7B-6E3B-4DF6-A531-07C10F05997F}" dt="2024-05-23T05:53:48.946" v="1671" actId="20577"/>
          <ac:spMkLst>
            <pc:docMk/>
            <pc:sldMk cId="75090212" sldId="6245"/>
            <ac:spMk id="3" creationId="{4186359A-3B6B-5C03-059D-8EEB4375E549}"/>
          </ac:spMkLst>
        </pc:spChg>
      </pc:sldChg>
      <pc:sldChg chg="modSp new mod">
        <pc:chgData name="Vincent Davy Zoonekynd" userId="9b657ceb-2c2e-465a-9d3d-eec3e4197458" providerId="ADAL" clId="{F83DAF7B-6E3B-4DF6-A531-07C10F05997F}" dt="2024-05-23T06:18:45.638" v="1706" actId="5793"/>
        <pc:sldMkLst>
          <pc:docMk/>
          <pc:sldMk cId="707399784" sldId="6246"/>
        </pc:sldMkLst>
        <pc:spChg chg="mod">
          <ac:chgData name="Vincent Davy Zoonekynd" userId="9b657ceb-2c2e-465a-9d3d-eec3e4197458" providerId="ADAL" clId="{F83DAF7B-6E3B-4DF6-A531-07C10F05997F}" dt="2024-05-23T06:06:38.328" v="1692" actId="20577"/>
          <ac:spMkLst>
            <pc:docMk/>
            <pc:sldMk cId="707399784" sldId="6246"/>
            <ac:spMk id="2" creationId="{E3A8F9B4-C771-1511-9104-CF442BDC7D21}"/>
          </ac:spMkLst>
        </pc:spChg>
        <pc:spChg chg="mod">
          <ac:chgData name="Vincent Davy Zoonekynd" userId="9b657ceb-2c2e-465a-9d3d-eec3e4197458" providerId="ADAL" clId="{F83DAF7B-6E3B-4DF6-A531-07C10F05997F}" dt="2024-05-23T06:18:45.638" v="1706" actId="5793"/>
          <ac:spMkLst>
            <pc:docMk/>
            <pc:sldMk cId="707399784" sldId="6246"/>
            <ac:spMk id="3" creationId="{FBC14B14-E9E6-5D4D-882A-9F2A09374CA0}"/>
          </ac:spMkLst>
        </pc:spChg>
      </pc:sldChg>
      <pc:sldChg chg="addSp delSp new mod modClrScheme chgLayout">
        <pc:chgData name="Vincent Davy Zoonekynd" userId="9b657ceb-2c2e-465a-9d3d-eec3e4197458" providerId="ADAL" clId="{F83DAF7B-6E3B-4DF6-A531-07C10F05997F}" dt="2024-05-23T06:20:31.612" v="1709" actId="22"/>
        <pc:sldMkLst>
          <pc:docMk/>
          <pc:sldMk cId="728136239" sldId="6247"/>
        </pc:sldMkLst>
        <pc:spChg chg="del">
          <ac:chgData name="Vincent Davy Zoonekynd" userId="9b657ceb-2c2e-465a-9d3d-eec3e4197458" providerId="ADAL" clId="{F83DAF7B-6E3B-4DF6-A531-07C10F05997F}" dt="2024-05-23T06:20:19.119" v="1708" actId="700"/>
          <ac:spMkLst>
            <pc:docMk/>
            <pc:sldMk cId="728136239" sldId="6247"/>
            <ac:spMk id="2" creationId="{C22CB0BC-B620-18C4-33D5-D31B5CB1BAC1}"/>
          </ac:spMkLst>
        </pc:spChg>
        <pc:spChg chg="del">
          <ac:chgData name="Vincent Davy Zoonekynd" userId="9b657ceb-2c2e-465a-9d3d-eec3e4197458" providerId="ADAL" clId="{F83DAF7B-6E3B-4DF6-A531-07C10F05997F}" dt="2024-05-23T06:20:19.119" v="1708" actId="700"/>
          <ac:spMkLst>
            <pc:docMk/>
            <pc:sldMk cId="728136239" sldId="6247"/>
            <ac:spMk id="3" creationId="{8AD7EA80-97D6-8C1E-1CAB-67C818F2BDD9}"/>
          </ac:spMkLst>
        </pc:spChg>
        <pc:picChg chg="add">
          <ac:chgData name="Vincent Davy Zoonekynd" userId="9b657ceb-2c2e-465a-9d3d-eec3e4197458" providerId="ADAL" clId="{F83DAF7B-6E3B-4DF6-A531-07C10F05997F}" dt="2024-05-23T06:20:31.612" v="1709" actId="22"/>
          <ac:picMkLst>
            <pc:docMk/>
            <pc:sldMk cId="728136239" sldId="6247"/>
            <ac:picMk id="5" creationId="{B149AA34-0F60-B36C-EA28-A92960DD1ACF}"/>
          </ac:picMkLst>
        </pc:picChg>
      </pc:sldChg>
      <pc:sldChg chg="modSp add mod">
        <pc:chgData name="Vincent Davy Zoonekynd" userId="9b657ceb-2c2e-465a-9d3d-eec3e4197458" providerId="ADAL" clId="{F83DAF7B-6E3B-4DF6-A531-07C10F05997F}" dt="2024-05-23T06:33:16.735" v="1757" actId="20577"/>
        <pc:sldMkLst>
          <pc:docMk/>
          <pc:sldMk cId="2591506085" sldId="6248"/>
        </pc:sldMkLst>
        <pc:spChg chg="mod">
          <ac:chgData name="Vincent Davy Zoonekynd" userId="9b657ceb-2c2e-465a-9d3d-eec3e4197458" providerId="ADAL" clId="{F83DAF7B-6E3B-4DF6-A531-07C10F05997F}" dt="2024-05-23T06:33:16.735" v="1757" actId="20577"/>
          <ac:spMkLst>
            <pc:docMk/>
            <pc:sldMk cId="2591506085" sldId="6248"/>
            <ac:spMk id="4" creationId="{610664E5-6276-E57B-536C-250E530CFD11}"/>
          </ac:spMkLst>
        </pc:spChg>
      </pc:sldChg>
      <pc:sldChg chg="modSp add mod">
        <pc:chgData name="Vincent Davy Zoonekynd" userId="9b657ceb-2c2e-465a-9d3d-eec3e4197458" providerId="ADAL" clId="{F83DAF7B-6E3B-4DF6-A531-07C10F05997F}" dt="2024-05-23T06:33:27.684" v="1769" actId="20577"/>
        <pc:sldMkLst>
          <pc:docMk/>
          <pc:sldMk cId="3160724526" sldId="6249"/>
        </pc:sldMkLst>
        <pc:spChg chg="mod">
          <ac:chgData name="Vincent Davy Zoonekynd" userId="9b657ceb-2c2e-465a-9d3d-eec3e4197458" providerId="ADAL" clId="{F83DAF7B-6E3B-4DF6-A531-07C10F05997F}" dt="2024-05-23T06:33:27.684" v="1769" actId="20577"/>
          <ac:spMkLst>
            <pc:docMk/>
            <pc:sldMk cId="3160724526" sldId="6249"/>
            <ac:spMk id="4" creationId="{610664E5-6276-E57B-536C-250E530CFD11}"/>
          </ac:spMkLst>
        </pc:spChg>
      </pc:sldChg>
      <pc:sldChg chg="modSp add mod">
        <pc:chgData name="Vincent Davy Zoonekynd" userId="9b657ceb-2c2e-465a-9d3d-eec3e4197458" providerId="ADAL" clId="{F83DAF7B-6E3B-4DF6-A531-07C10F05997F}" dt="2024-05-23T06:33:48.953" v="1787" actId="20577"/>
        <pc:sldMkLst>
          <pc:docMk/>
          <pc:sldMk cId="619569301" sldId="6250"/>
        </pc:sldMkLst>
        <pc:spChg chg="mod">
          <ac:chgData name="Vincent Davy Zoonekynd" userId="9b657ceb-2c2e-465a-9d3d-eec3e4197458" providerId="ADAL" clId="{F83DAF7B-6E3B-4DF6-A531-07C10F05997F}" dt="2024-05-23T06:33:48.953" v="1787" actId="20577"/>
          <ac:spMkLst>
            <pc:docMk/>
            <pc:sldMk cId="619569301" sldId="6250"/>
            <ac:spMk id="4" creationId="{610664E5-6276-E57B-536C-250E530CFD11}"/>
          </ac:spMkLst>
        </pc:spChg>
      </pc:sldChg>
      <pc:sldChg chg="modSp add mod">
        <pc:chgData name="Vincent Davy Zoonekynd" userId="9b657ceb-2c2e-465a-9d3d-eec3e4197458" providerId="ADAL" clId="{F83DAF7B-6E3B-4DF6-A531-07C10F05997F}" dt="2024-05-23T06:35:16.632" v="1813" actId="114"/>
        <pc:sldMkLst>
          <pc:docMk/>
          <pc:sldMk cId="397590289" sldId="6251"/>
        </pc:sldMkLst>
        <pc:spChg chg="mod">
          <ac:chgData name="Vincent Davy Zoonekynd" userId="9b657ceb-2c2e-465a-9d3d-eec3e4197458" providerId="ADAL" clId="{F83DAF7B-6E3B-4DF6-A531-07C10F05997F}" dt="2024-05-23T06:35:16.632" v="1813" actId="114"/>
          <ac:spMkLst>
            <pc:docMk/>
            <pc:sldMk cId="397590289" sldId="6251"/>
            <ac:spMk id="4" creationId="{610664E5-6276-E57B-536C-250E530CFD11}"/>
          </ac:spMkLst>
        </pc:spChg>
      </pc:sldChg>
      <pc:sldChg chg="addSp modSp new mod modClrScheme chgLayout">
        <pc:chgData name="Vincent Davy Zoonekynd" userId="9b657ceb-2c2e-465a-9d3d-eec3e4197458" providerId="ADAL" clId="{F83DAF7B-6E3B-4DF6-A531-07C10F05997F}" dt="2024-05-23T06:57:39.094" v="2297" actId="207"/>
        <pc:sldMkLst>
          <pc:docMk/>
          <pc:sldMk cId="1219253713" sldId="6252"/>
        </pc:sldMkLst>
        <pc:spChg chg="add mod">
          <ac:chgData name="Vincent Davy Zoonekynd" userId="9b657ceb-2c2e-465a-9d3d-eec3e4197458" providerId="ADAL" clId="{F83DAF7B-6E3B-4DF6-A531-07C10F05997F}" dt="2024-05-23T06:39:31.416" v="1825" actId="20577"/>
          <ac:spMkLst>
            <pc:docMk/>
            <pc:sldMk cId="1219253713" sldId="6252"/>
            <ac:spMk id="2" creationId="{4F4AEE78-C3F6-2C6C-31F8-66A897811F13}"/>
          </ac:spMkLst>
        </pc:spChg>
        <pc:spChg chg="add mod">
          <ac:chgData name="Vincent Davy Zoonekynd" userId="9b657ceb-2c2e-465a-9d3d-eec3e4197458" providerId="ADAL" clId="{F83DAF7B-6E3B-4DF6-A531-07C10F05997F}" dt="2024-05-23T06:57:39.094" v="2297" actId="207"/>
          <ac:spMkLst>
            <pc:docMk/>
            <pc:sldMk cId="1219253713" sldId="6252"/>
            <ac:spMk id="3" creationId="{B987AAB8-30C6-2659-8FC6-46CDCC4B55D0}"/>
          </ac:spMkLst>
        </pc:spChg>
      </pc:sldChg>
      <pc:sldChg chg="modSp new mod">
        <pc:chgData name="Vincent Davy Zoonekynd" userId="9b657ceb-2c2e-465a-9d3d-eec3e4197458" providerId="ADAL" clId="{F83DAF7B-6E3B-4DF6-A531-07C10F05997F}" dt="2024-07-04T05:16:53.862" v="6093"/>
        <pc:sldMkLst>
          <pc:docMk/>
          <pc:sldMk cId="450629448" sldId="6253"/>
        </pc:sldMkLst>
        <pc:spChg chg="mod">
          <ac:chgData name="Vincent Davy Zoonekynd" userId="9b657ceb-2c2e-465a-9d3d-eec3e4197458" providerId="ADAL" clId="{F83DAF7B-6E3B-4DF6-A531-07C10F05997F}" dt="2024-05-23T06:51:35.258" v="2020" actId="20577"/>
          <ac:spMkLst>
            <pc:docMk/>
            <pc:sldMk cId="450629448" sldId="6253"/>
            <ac:spMk id="2" creationId="{2F882957-9938-E487-E495-A668B7A3E3F1}"/>
          </ac:spMkLst>
        </pc:spChg>
        <pc:spChg chg="mod">
          <ac:chgData name="Vincent Davy Zoonekynd" userId="9b657ceb-2c2e-465a-9d3d-eec3e4197458" providerId="ADAL" clId="{F83DAF7B-6E3B-4DF6-A531-07C10F05997F}" dt="2024-07-04T05:16:53.862" v="6093"/>
          <ac:spMkLst>
            <pc:docMk/>
            <pc:sldMk cId="450629448" sldId="6253"/>
            <ac:spMk id="3" creationId="{12F05D73-77A4-FD6D-C414-2827F8DC2D2F}"/>
          </ac:spMkLst>
        </pc:spChg>
      </pc:sldChg>
      <pc:sldChg chg="addSp delSp modSp new mod">
        <pc:chgData name="Vincent Davy Zoonekynd" userId="9b657ceb-2c2e-465a-9d3d-eec3e4197458" providerId="ADAL" clId="{F83DAF7B-6E3B-4DF6-A531-07C10F05997F}" dt="2024-05-23T07:04:40.919" v="2314" actId="20577"/>
        <pc:sldMkLst>
          <pc:docMk/>
          <pc:sldMk cId="868720590" sldId="6254"/>
        </pc:sldMkLst>
        <pc:spChg chg="mod">
          <ac:chgData name="Vincent Davy Zoonekynd" userId="9b657ceb-2c2e-465a-9d3d-eec3e4197458" providerId="ADAL" clId="{F83DAF7B-6E3B-4DF6-A531-07C10F05997F}" dt="2024-05-23T07:04:40.919" v="2314" actId="20577"/>
          <ac:spMkLst>
            <pc:docMk/>
            <pc:sldMk cId="868720590" sldId="6254"/>
            <ac:spMk id="2" creationId="{536952FE-4C28-E250-FDB0-101A3A86DECB}"/>
          </ac:spMkLst>
        </pc:spChg>
        <pc:spChg chg="del">
          <ac:chgData name="Vincent Davy Zoonekynd" userId="9b657ceb-2c2e-465a-9d3d-eec3e4197458" providerId="ADAL" clId="{F83DAF7B-6E3B-4DF6-A531-07C10F05997F}" dt="2024-05-23T07:04:31.374" v="2303" actId="478"/>
          <ac:spMkLst>
            <pc:docMk/>
            <pc:sldMk cId="868720590" sldId="6254"/>
            <ac:spMk id="3" creationId="{58487D7B-B5CC-7E94-4D3B-FD78BDAEEE34}"/>
          </ac:spMkLst>
        </pc:spChg>
        <pc:picChg chg="add mod">
          <ac:chgData name="Vincent Davy Zoonekynd" userId="9b657ceb-2c2e-465a-9d3d-eec3e4197458" providerId="ADAL" clId="{F83DAF7B-6E3B-4DF6-A531-07C10F05997F}" dt="2024-05-23T07:04:37.688" v="2305" actId="1076"/>
          <ac:picMkLst>
            <pc:docMk/>
            <pc:sldMk cId="868720590" sldId="6254"/>
            <ac:picMk id="4" creationId="{6C06D01D-0A53-E36F-3098-30F1F1393C08}"/>
          </ac:picMkLst>
        </pc:picChg>
      </pc:sldChg>
      <pc:sldChg chg="addSp delSp modSp add mod ord">
        <pc:chgData name="Vincent Davy Zoonekynd" userId="9b657ceb-2c2e-465a-9d3d-eec3e4197458" providerId="ADAL" clId="{F83DAF7B-6E3B-4DF6-A531-07C10F05997F}" dt="2024-05-23T07:17:49.593" v="2807" actId="14100"/>
        <pc:sldMkLst>
          <pc:docMk/>
          <pc:sldMk cId="1837739888" sldId="6255"/>
        </pc:sldMkLst>
        <pc:spChg chg="mod ord">
          <ac:chgData name="Vincent Davy Zoonekynd" userId="9b657ceb-2c2e-465a-9d3d-eec3e4197458" providerId="ADAL" clId="{F83DAF7B-6E3B-4DF6-A531-07C10F05997F}" dt="2024-05-23T07:17:28.942" v="2797" actId="1035"/>
          <ac:spMkLst>
            <pc:docMk/>
            <pc:sldMk cId="1837739888" sldId="6255"/>
            <ac:spMk id="2" creationId="{F0367229-4BA3-AA5B-9DB8-04F884D45882}"/>
          </ac:spMkLst>
        </pc:spChg>
        <pc:spChg chg="mod ord">
          <ac:chgData name="Vincent Davy Zoonekynd" userId="9b657ceb-2c2e-465a-9d3d-eec3e4197458" providerId="ADAL" clId="{F83DAF7B-6E3B-4DF6-A531-07C10F05997F}" dt="2024-05-23T07:17:49.593" v="2807" actId="14100"/>
          <ac:spMkLst>
            <pc:docMk/>
            <pc:sldMk cId="1837739888" sldId="6255"/>
            <ac:spMk id="3" creationId="{DEE5FA81-7E7B-6894-5935-F6182A520241}"/>
          </ac:spMkLst>
        </pc:spChg>
        <pc:spChg chg="add">
          <ac:chgData name="Vincent Davy Zoonekynd" userId="9b657ceb-2c2e-465a-9d3d-eec3e4197458" providerId="ADAL" clId="{F83DAF7B-6E3B-4DF6-A531-07C10F05997F}" dt="2024-05-23T07:08:58.891" v="2320"/>
          <ac:spMkLst>
            <pc:docMk/>
            <pc:sldMk cId="1837739888" sldId="6255"/>
            <ac:spMk id="4" creationId="{2994AC0B-9442-AB46-85DC-F422A27B7EF4}"/>
          </ac:spMkLst>
        </pc:spChg>
        <pc:spChg chg="mod ord">
          <ac:chgData name="Vincent Davy Zoonekynd" userId="9b657ceb-2c2e-465a-9d3d-eec3e4197458" providerId="ADAL" clId="{F83DAF7B-6E3B-4DF6-A531-07C10F05997F}" dt="2024-05-23T07:17:39.073" v="2806" actId="1035"/>
          <ac:spMkLst>
            <pc:docMk/>
            <pc:sldMk cId="1837739888" sldId="6255"/>
            <ac:spMk id="5" creationId="{56759BA7-DB06-C1D5-D281-274FD6BD5C6C}"/>
          </ac:spMkLst>
        </pc:spChg>
        <pc:spChg chg="mod ord">
          <ac:chgData name="Vincent Davy Zoonekynd" userId="9b657ceb-2c2e-465a-9d3d-eec3e4197458" providerId="ADAL" clId="{F83DAF7B-6E3B-4DF6-A531-07C10F05997F}" dt="2024-05-23T07:17:14.136" v="2792" actId="14100"/>
          <ac:spMkLst>
            <pc:docMk/>
            <pc:sldMk cId="1837739888" sldId="6255"/>
            <ac:spMk id="6" creationId="{79390078-FBB5-F434-0036-DAE970A679A7}"/>
          </ac:spMkLst>
        </pc:spChg>
        <pc:picChg chg="del">
          <ac:chgData name="Vincent Davy Zoonekynd" userId="9b657ceb-2c2e-465a-9d3d-eec3e4197458" providerId="ADAL" clId="{F83DAF7B-6E3B-4DF6-A531-07C10F05997F}" dt="2024-05-23T07:07:08.679" v="2319" actId="478"/>
          <ac:picMkLst>
            <pc:docMk/>
            <pc:sldMk cId="1837739888" sldId="6255"/>
            <ac:picMk id="8" creationId="{A9E35ED5-2923-5C08-CDC6-482CD37FDA2E}"/>
          </ac:picMkLst>
        </pc:picChg>
      </pc:sldChg>
      <pc:sldChg chg="add del mod chgLayout">
        <pc:chgData name="Vincent Davy Zoonekynd" userId="9b657ceb-2c2e-465a-9d3d-eec3e4197458" providerId="ADAL" clId="{F83DAF7B-6E3B-4DF6-A531-07C10F05997F}" dt="2024-05-23T07:04:44.844" v="2315" actId="47"/>
        <pc:sldMkLst>
          <pc:docMk/>
          <pc:sldMk cId="4157690531" sldId="6255"/>
        </pc:sldMkLst>
      </pc:sldChg>
      <pc:sldChg chg="addSp delSp modSp new del mod ord modClrScheme chgLayout">
        <pc:chgData name="Vincent Davy Zoonekynd" userId="9b657ceb-2c2e-465a-9d3d-eec3e4197458" providerId="ADAL" clId="{F83DAF7B-6E3B-4DF6-A531-07C10F05997F}" dt="2024-05-23T10:18:45.820" v="3171" actId="47"/>
        <pc:sldMkLst>
          <pc:docMk/>
          <pc:sldMk cId="1131254827" sldId="6256"/>
        </pc:sldMkLst>
        <pc:spChg chg="del">
          <ac:chgData name="Vincent Davy Zoonekynd" userId="9b657ceb-2c2e-465a-9d3d-eec3e4197458" providerId="ADAL" clId="{F83DAF7B-6E3B-4DF6-A531-07C10F05997F}" dt="2024-05-23T09:30:33.087" v="2809" actId="700"/>
          <ac:spMkLst>
            <pc:docMk/>
            <pc:sldMk cId="1131254827" sldId="6256"/>
            <ac:spMk id="2" creationId="{E771ED3B-564B-88C2-707C-0D963EA3203D}"/>
          </ac:spMkLst>
        </pc:spChg>
        <pc:spChg chg="del">
          <ac:chgData name="Vincent Davy Zoonekynd" userId="9b657ceb-2c2e-465a-9d3d-eec3e4197458" providerId="ADAL" clId="{F83DAF7B-6E3B-4DF6-A531-07C10F05997F}" dt="2024-05-23T09:30:33.087" v="2809" actId="700"/>
          <ac:spMkLst>
            <pc:docMk/>
            <pc:sldMk cId="1131254827" sldId="6256"/>
            <ac:spMk id="3" creationId="{B941F3E2-CAA5-B84B-D154-311439635CF9}"/>
          </ac:spMkLst>
        </pc:spChg>
        <pc:spChg chg="add mod">
          <ac:chgData name="Vincent Davy Zoonekynd" userId="9b657ceb-2c2e-465a-9d3d-eec3e4197458" providerId="ADAL" clId="{F83DAF7B-6E3B-4DF6-A531-07C10F05997F}" dt="2024-05-23T09:34:54.856" v="2926" actId="20577"/>
          <ac:spMkLst>
            <pc:docMk/>
            <pc:sldMk cId="1131254827" sldId="6256"/>
            <ac:spMk id="4" creationId="{37722F74-A2F3-BC6C-CE21-8AEFF4F4E9CA}"/>
          </ac:spMkLst>
        </pc:spChg>
      </pc:sldChg>
      <pc:sldChg chg="add">
        <pc:chgData name="Vincent Davy Zoonekynd" userId="9b657ceb-2c2e-465a-9d3d-eec3e4197458" providerId="ADAL" clId="{F83DAF7B-6E3B-4DF6-A531-07C10F05997F}" dt="2024-05-23T10:43:07.542" v="3397"/>
        <pc:sldMkLst>
          <pc:docMk/>
          <pc:sldMk cId="2394037757" sldId="6257"/>
        </pc:sldMkLst>
      </pc:sldChg>
      <pc:sldChg chg="modSp add del mod">
        <pc:chgData name="Vincent Davy Zoonekynd" userId="9b657ceb-2c2e-465a-9d3d-eec3e4197458" providerId="ADAL" clId="{F83DAF7B-6E3B-4DF6-A531-07C10F05997F}" dt="2024-05-23T10:43:01.212" v="3396" actId="2696"/>
        <pc:sldMkLst>
          <pc:docMk/>
          <pc:sldMk cId="3419067946" sldId="6257"/>
        </pc:sldMkLst>
        <pc:spChg chg="mod">
          <ac:chgData name="Vincent Davy Zoonekynd" userId="9b657ceb-2c2e-465a-9d3d-eec3e4197458" providerId="ADAL" clId="{F83DAF7B-6E3B-4DF6-A531-07C10F05997F}" dt="2024-05-23T09:35:30.684" v="2931" actId="20577"/>
          <ac:spMkLst>
            <pc:docMk/>
            <pc:sldMk cId="3419067946" sldId="6257"/>
            <ac:spMk id="4" creationId="{37722F74-A2F3-BC6C-CE21-8AEFF4F4E9CA}"/>
          </ac:spMkLst>
        </pc:spChg>
      </pc:sldChg>
      <pc:sldChg chg="add">
        <pc:chgData name="Vincent Davy Zoonekynd" userId="9b657ceb-2c2e-465a-9d3d-eec3e4197458" providerId="ADAL" clId="{F83DAF7B-6E3B-4DF6-A531-07C10F05997F}" dt="2024-05-23T10:43:07.542" v="3397"/>
        <pc:sldMkLst>
          <pc:docMk/>
          <pc:sldMk cId="1664441829" sldId="6258"/>
        </pc:sldMkLst>
      </pc:sldChg>
      <pc:sldChg chg="modSp add del mod">
        <pc:chgData name="Vincent Davy Zoonekynd" userId="9b657ceb-2c2e-465a-9d3d-eec3e4197458" providerId="ADAL" clId="{F83DAF7B-6E3B-4DF6-A531-07C10F05997F}" dt="2024-05-23T10:43:01.212" v="3396" actId="2696"/>
        <pc:sldMkLst>
          <pc:docMk/>
          <pc:sldMk cId="2942273956" sldId="6258"/>
        </pc:sldMkLst>
        <pc:spChg chg="mod">
          <ac:chgData name="Vincent Davy Zoonekynd" userId="9b657ceb-2c2e-465a-9d3d-eec3e4197458" providerId="ADAL" clId="{F83DAF7B-6E3B-4DF6-A531-07C10F05997F}" dt="2024-05-23T09:35:44.203" v="2933" actId="20577"/>
          <ac:spMkLst>
            <pc:docMk/>
            <pc:sldMk cId="2942273956" sldId="6258"/>
            <ac:spMk id="4" creationId="{37722F74-A2F3-BC6C-CE21-8AEFF4F4E9CA}"/>
          </ac:spMkLst>
        </pc:spChg>
      </pc:sldChg>
      <pc:sldChg chg="modSp add del mod">
        <pc:chgData name="Vincent Davy Zoonekynd" userId="9b657ceb-2c2e-465a-9d3d-eec3e4197458" providerId="ADAL" clId="{F83DAF7B-6E3B-4DF6-A531-07C10F05997F}" dt="2024-05-23T10:43:01.212" v="3396" actId="2696"/>
        <pc:sldMkLst>
          <pc:docMk/>
          <pc:sldMk cId="314941083" sldId="6259"/>
        </pc:sldMkLst>
        <pc:spChg chg="mod">
          <ac:chgData name="Vincent Davy Zoonekynd" userId="9b657ceb-2c2e-465a-9d3d-eec3e4197458" providerId="ADAL" clId="{F83DAF7B-6E3B-4DF6-A531-07C10F05997F}" dt="2024-05-23T10:34:14.982" v="3375" actId="20577"/>
          <ac:spMkLst>
            <pc:docMk/>
            <pc:sldMk cId="314941083" sldId="6259"/>
            <ac:spMk id="4" creationId="{37722F74-A2F3-BC6C-CE21-8AEFF4F4E9CA}"/>
          </ac:spMkLst>
        </pc:spChg>
      </pc:sldChg>
      <pc:sldChg chg="add">
        <pc:chgData name="Vincent Davy Zoonekynd" userId="9b657ceb-2c2e-465a-9d3d-eec3e4197458" providerId="ADAL" clId="{F83DAF7B-6E3B-4DF6-A531-07C10F05997F}" dt="2024-05-23T10:43:07.542" v="3397"/>
        <pc:sldMkLst>
          <pc:docMk/>
          <pc:sldMk cId="3931609382" sldId="6259"/>
        </pc:sldMkLst>
      </pc:sldChg>
      <pc:sldChg chg="addSp modSp add del mod">
        <pc:chgData name="Vincent Davy Zoonekynd" userId="9b657ceb-2c2e-465a-9d3d-eec3e4197458" providerId="ADAL" clId="{F83DAF7B-6E3B-4DF6-A531-07C10F05997F}" dt="2024-05-23T10:43:01.212" v="3396" actId="2696"/>
        <pc:sldMkLst>
          <pc:docMk/>
          <pc:sldMk cId="2295491843" sldId="6260"/>
        </pc:sldMkLst>
        <pc:spChg chg="mod">
          <ac:chgData name="Vincent Davy Zoonekynd" userId="9b657ceb-2c2e-465a-9d3d-eec3e4197458" providerId="ADAL" clId="{F83DAF7B-6E3B-4DF6-A531-07C10F05997F}" dt="2024-05-23T09:38:11.482" v="2981" actId="6549"/>
          <ac:spMkLst>
            <pc:docMk/>
            <pc:sldMk cId="2295491843" sldId="6260"/>
            <ac:spMk id="4" creationId="{37722F74-A2F3-BC6C-CE21-8AEFF4F4E9CA}"/>
          </ac:spMkLst>
        </pc:spChg>
        <pc:picChg chg="add mod">
          <ac:chgData name="Vincent Davy Zoonekynd" userId="9b657ceb-2c2e-465a-9d3d-eec3e4197458" providerId="ADAL" clId="{F83DAF7B-6E3B-4DF6-A531-07C10F05997F}" dt="2024-05-23T10:38:36.560" v="3379" actId="1076"/>
          <ac:picMkLst>
            <pc:docMk/>
            <pc:sldMk cId="2295491843" sldId="6260"/>
            <ac:picMk id="3" creationId="{97FF2595-8ACF-3A5F-86AD-6F5897D0919F}"/>
          </ac:picMkLst>
        </pc:picChg>
      </pc:sldChg>
      <pc:sldChg chg="add">
        <pc:chgData name="Vincent Davy Zoonekynd" userId="9b657ceb-2c2e-465a-9d3d-eec3e4197458" providerId="ADAL" clId="{F83DAF7B-6E3B-4DF6-A531-07C10F05997F}" dt="2024-05-23T10:43:07.542" v="3397"/>
        <pc:sldMkLst>
          <pc:docMk/>
          <pc:sldMk cId="3919361332" sldId="6260"/>
        </pc:sldMkLst>
      </pc:sldChg>
      <pc:sldChg chg="add">
        <pc:chgData name="Vincent Davy Zoonekynd" userId="9b657ceb-2c2e-465a-9d3d-eec3e4197458" providerId="ADAL" clId="{F83DAF7B-6E3B-4DF6-A531-07C10F05997F}" dt="2024-05-23T10:43:07.542" v="3397"/>
        <pc:sldMkLst>
          <pc:docMk/>
          <pc:sldMk cId="2707129368" sldId="6261"/>
        </pc:sldMkLst>
      </pc:sldChg>
      <pc:sldChg chg="modSp add del mod">
        <pc:chgData name="Vincent Davy Zoonekynd" userId="9b657ceb-2c2e-465a-9d3d-eec3e4197458" providerId="ADAL" clId="{F83DAF7B-6E3B-4DF6-A531-07C10F05997F}" dt="2024-05-23T10:43:01.212" v="3396" actId="2696"/>
        <pc:sldMkLst>
          <pc:docMk/>
          <pc:sldMk cId="3770395487" sldId="6261"/>
        </pc:sldMkLst>
        <pc:spChg chg="mod">
          <ac:chgData name="Vincent Davy Zoonekynd" userId="9b657ceb-2c2e-465a-9d3d-eec3e4197458" providerId="ADAL" clId="{F83DAF7B-6E3B-4DF6-A531-07C10F05997F}" dt="2024-05-23T10:17:42.337" v="3144" actId="20577"/>
          <ac:spMkLst>
            <pc:docMk/>
            <pc:sldMk cId="3770395487" sldId="6261"/>
            <ac:spMk id="4" creationId="{37722F74-A2F3-BC6C-CE21-8AEFF4F4E9CA}"/>
          </ac:spMkLst>
        </pc:spChg>
      </pc:sldChg>
      <pc:sldChg chg="add">
        <pc:chgData name="Vincent Davy Zoonekynd" userId="9b657ceb-2c2e-465a-9d3d-eec3e4197458" providerId="ADAL" clId="{F83DAF7B-6E3B-4DF6-A531-07C10F05997F}" dt="2024-05-23T10:43:07.542" v="3397"/>
        <pc:sldMkLst>
          <pc:docMk/>
          <pc:sldMk cId="2647398313" sldId="6262"/>
        </pc:sldMkLst>
      </pc:sldChg>
      <pc:sldChg chg="addSp modSp add del mod">
        <pc:chgData name="Vincent Davy Zoonekynd" userId="9b657ceb-2c2e-465a-9d3d-eec3e4197458" providerId="ADAL" clId="{F83DAF7B-6E3B-4DF6-A531-07C10F05997F}" dt="2024-05-23T10:43:01.212" v="3396" actId="2696"/>
        <pc:sldMkLst>
          <pc:docMk/>
          <pc:sldMk cId="4140807545" sldId="6262"/>
        </pc:sldMkLst>
        <pc:spChg chg="mod">
          <ac:chgData name="Vincent Davy Zoonekynd" userId="9b657ceb-2c2e-465a-9d3d-eec3e4197458" providerId="ADAL" clId="{F83DAF7B-6E3B-4DF6-A531-07C10F05997F}" dt="2024-05-23T09:38:47.215" v="2997" actId="6549"/>
          <ac:spMkLst>
            <pc:docMk/>
            <pc:sldMk cId="4140807545" sldId="6262"/>
            <ac:spMk id="4" creationId="{37722F74-A2F3-BC6C-CE21-8AEFF4F4E9CA}"/>
          </ac:spMkLst>
        </pc:spChg>
        <pc:picChg chg="add mod">
          <ac:chgData name="Vincent Davy Zoonekynd" userId="9b657ceb-2c2e-465a-9d3d-eec3e4197458" providerId="ADAL" clId="{F83DAF7B-6E3B-4DF6-A531-07C10F05997F}" dt="2024-05-23T10:40:15.899" v="3385" actId="1076"/>
          <ac:picMkLst>
            <pc:docMk/>
            <pc:sldMk cId="4140807545" sldId="6262"/>
            <ac:picMk id="3" creationId="{9E198B94-ED98-7E68-C346-5DCBD56D74CB}"/>
          </ac:picMkLst>
        </pc:picChg>
      </pc:sldChg>
      <pc:sldChg chg="add">
        <pc:chgData name="Vincent Davy Zoonekynd" userId="9b657ceb-2c2e-465a-9d3d-eec3e4197458" providerId="ADAL" clId="{F83DAF7B-6E3B-4DF6-A531-07C10F05997F}" dt="2024-05-23T10:43:07.542" v="3397"/>
        <pc:sldMkLst>
          <pc:docMk/>
          <pc:sldMk cId="2232475682" sldId="6263"/>
        </pc:sldMkLst>
      </pc:sldChg>
      <pc:sldChg chg="addSp modSp add del mod ord">
        <pc:chgData name="Vincent Davy Zoonekynd" userId="9b657ceb-2c2e-465a-9d3d-eec3e4197458" providerId="ADAL" clId="{F83DAF7B-6E3B-4DF6-A531-07C10F05997F}" dt="2024-05-23T10:43:01.212" v="3396" actId="2696"/>
        <pc:sldMkLst>
          <pc:docMk/>
          <pc:sldMk cId="3214558411" sldId="6263"/>
        </pc:sldMkLst>
        <pc:spChg chg="mod">
          <ac:chgData name="Vincent Davy Zoonekynd" userId="9b657ceb-2c2e-465a-9d3d-eec3e4197458" providerId="ADAL" clId="{F83DAF7B-6E3B-4DF6-A531-07C10F05997F}" dt="2024-05-23T09:40:00.893" v="3032" actId="20577"/>
          <ac:spMkLst>
            <pc:docMk/>
            <pc:sldMk cId="3214558411" sldId="6263"/>
            <ac:spMk id="4" creationId="{37722F74-A2F3-BC6C-CE21-8AEFF4F4E9CA}"/>
          </ac:spMkLst>
        </pc:spChg>
        <pc:picChg chg="add mod">
          <ac:chgData name="Vincent Davy Zoonekynd" userId="9b657ceb-2c2e-465a-9d3d-eec3e4197458" providerId="ADAL" clId="{F83DAF7B-6E3B-4DF6-A531-07C10F05997F}" dt="2024-05-23T10:42:03.037" v="3389" actId="14100"/>
          <ac:picMkLst>
            <pc:docMk/>
            <pc:sldMk cId="3214558411" sldId="6263"/>
            <ac:picMk id="3" creationId="{9C9AEB0C-5C41-B8BA-1045-87AA368C15B0}"/>
          </ac:picMkLst>
        </pc:picChg>
      </pc:sldChg>
      <pc:sldChg chg="modSp add del mod">
        <pc:chgData name="Vincent Davy Zoonekynd" userId="9b657ceb-2c2e-465a-9d3d-eec3e4197458" providerId="ADAL" clId="{F83DAF7B-6E3B-4DF6-A531-07C10F05997F}" dt="2024-05-23T10:43:01.212" v="3396" actId="2696"/>
        <pc:sldMkLst>
          <pc:docMk/>
          <pc:sldMk cId="3540969093" sldId="6264"/>
        </pc:sldMkLst>
        <pc:spChg chg="mod">
          <ac:chgData name="Vincent Davy Zoonekynd" userId="9b657ceb-2c2e-465a-9d3d-eec3e4197458" providerId="ADAL" clId="{F83DAF7B-6E3B-4DF6-A531-07C10F05997F}" dt="2024-05-23T10:18:18.417" v="3163" actId="20577"/>
          <ac:spMkLst>
            <pc:docMk/>
            <pc:sldMk cId="3540969093" sldId="6264"/>
            <ac:spMk id="4" creationId="{37722F74-A2F3-BC6C-CE21-8AEFF4F4E9CA}"/>
          </ac:spMkLst>
        </pc:spChg>
      </pc:sldChg>
      <pc:sldChg chg="add">
        <pc:chgData name="Vincent Davy Zoonekynd" userId="9b657ceb-2c2e-465a-9d3d-eec3e4197458" providerId="ADAL" clId="{F83DAF7B-6E3B-4DF6-A531-07C10F05997F}" dt="2024-05-23T10:43:07.542" v="3397"/>
        <pc:sldMkLst>
          <pc:docMk/>
          <pc:sldMk cId="3656711783" sldId="6264"/>
        </pc:sldMkLst>
      </pc:sldChg>
      <pc:sldChg chg="modSp add del mod">
        <pc:chgData name="Vincent Davy Zoonekynd" userId="9b657ceb-2c2e-465a-9d3d-eec3e4197458" providerId="ADAL" clId="{F83DAF7B-6E3B-4DF6-A531-07C10F05997F}" dt="2024-05-23T10:43:01.212" v="3396" actId="2696"/>
        <pc:sldMkLst>
          <pc:docMk/>
          <pc:sldMk cId="3166209080" sldId="6265"/>
        </pc:sldMkLst>
        <pc:spChg chg="mod">
          <ac:chgData name="Vincent Davy Zoonekynd" userId="9b657ceb-2c2e-465a-9d3d-eec3e4197458" providerId="ADAL" clId="{F83DAF7B-6E3B-4DF6-A531-07C10F05997F}" dt="2024-05-23T10:42:25.822" v="3395" actId="20577"/>
          <ac:spMkLst>
            <pc:docMk/>
            <pc:sldMk cId="3166209080" sldId="6265"/>
            <ac:spMk id="4" creationId="{37722F74-A2F3-BC6C-CE21-8AEFF4F4E9CA}"/>
          </ac:spMkLst>
        </pc:spChg>
      </pc:sldChg>
      <pc:sldChg chg="add">
        <pc:chgData name="Vincent Davy Zoonekynd" userId="9b657ceb-2c2e-465a-9d3d-eec3e4197458" providerId="ADAL" clId="{F83DAF7B-6E3B-4DF6-A531-07C10F05997F}" dt="2024-05-23T10:43:07.542" v="3397"/>
        <pc:sldMkLst>
          <pc:docMk/>
          <pc:sldMk cId="3460240796" sldId="6265"/>
        </pc:sldMkLst>
      </pc:sldChg>
      <pc:sldChg chg="add">
        <pc:chgData name="Vincent Davy Zoonekynd" userId="9b657ceb-2c2e-465a-9d3d-eec3e4197458" providerId="ADAL" clId="{F83DAF7B-6E3B-4DF6-A531-07C10F05997F}" dt="2024-05-23T10:43:07.542" v="3397"/>
        <pc:sldMkLst>
          <pc:docMk/>
          <pc:sldMk cId="1235601322" sldId="6266"/>
        </pc:sldMkLst>
      </pc:sldChg>
      <pc:sldChg chg="addSp delSp modSp new del mod">
        <pc:chgData name="Vincent Davy Zoonekynd" userId="9b657ceb-2c2e-465a-9d3d-eec3e4197458" providerId="ADAL" clId="{F83DAF7B-6E3B-4DF6-A531-07C10F05997F}" dt="2024-05-23T10:43:01.212" v="3396" actId="2696"/>
        <pc:sldMkLst>
          <pc:docMk/>
          <pc:sldMk cId="3819638250" sldId="6266"/>
        </pc:sldMkLst>
        <pc:spChg chg="mod">
          <ac:chgData name="Vincent Davy Zoonekynd" userId="9b657ceb-2c2e-465a-9d3d-eec3e4197458" providerId="ADAL" clId="{F83DAF7B-6E3B-4DF6-A531-07C10F05997F}" dt="2024-05-23T10:24:23.308" v="3181" actId="20577"/>
          <ac:spMkLst>
            <pc:docMk/>
            <pc:sldMk cId="3819638250" sldId="6266"/>
            <ac:spMk id="2" creationId="{2A705E32-4D2C-01DD-534A-AB17B15A5C68}"/>
          </ac:spMkLst>
        </pc:spChg>
        <pc:spChg chg="mod">
          <ac:chgData name="Vincent Davy Zoonekynd" userId="9b657ceb-2c2e-465a-9d3d-eec3e4197458" providerId="ADAL" clId="{F83DAF7B-6E3B-4DF6-A531-07C10F05997F}" dt="2024-05-23T10:30:58.218" v="3370" actId="20577"/>
          <ac:spMkLst>
            <pc:docMk/>
            <pc:sldMk cId="3819638250" sldId="6266"/>
            <ac:spMk id="3" creationId="{11A22B10-F475-49B7-45E7-0ED2A0A9777E}"/>
          </ac:spMkLst>
        </pc:spChg>
        <pc:spChg chg="add mod">
          <ac:chgData name="Vincent Davy Zoonekynd" userId="9b657ceb-2c2e-465a-9d3d-eec3e4197458" providerId="ADAL" clId="{F83DAF7B-6E3B-4DF6-A531-07C10F05997F}" dt="2024-05-23T10:30:06.088" v="3248" actId="14100"/>
          <ac:spMkLst>
            <pc:docMk/>
            <pc:sldMk cId="3819638250" sldId="6266"/>
            <ac:spMk id="21" creationId="{85B221D1-DEAF-96FB-BA40-14A639C80955}"/>
          </ac:spMkLst>
        </pc:spChg>
        <pc:spChg chg="add mod">
          <ac:chgData name="Vincent Davy Zoonekynd" userId="9b657ceb-2c2e-465a-9d3d-eec3e4197458" providerId="ADAL" clId="{F83DAF7B-6E3B-4DF6-A531-07C10F05997F}" dt="2024-05-23T10:30:17.357" v="3250" actId="1076"/>
          <ac:spMkLst>
            <pc:docMk/>
            <pc:sldMk cId="3819638250" sldId="6266"/>
            <ac:spMk id="22" creationId="{5FC1B302-F987-E793-C1E7-7E93E0BDB963}"/>
          </ac:spMkLst>
        </pc:spChg>
        <pc:spChg chg="add mod">
          <ac:chgData name="Vincent Davy Zoonekynd" userId="9b657ceb-2c2e-465a-9d3d-eec3e4197458" providerId="ADAL" clId="{F83DAF7B-6E3B-4DF6-A531-07C10F05997F}" dt="2024-05-23T10:30:26.342" v="3252" actId="1076"/>
          <ac:spMkLst>
            <pc:docMk/>
            <pc:sldMk cId="3819638250" sldId="6266"/>
            <ac:spMk id="23" creationId="{22D59806-BB19-C9CD-EFCF-0B400EE88A39}"/>
          </ac:spMkLst>
        </pc:spChg>
        <pc:cxnChg chg="add del mod">
          <ac:chgData name="Vincent Davy Zoonekynd" userId="9b657ceb-2c2e-465a-9d3d-eec3e4197458" providerId="ADAL" clId="{F83DAF7B-6E3B-4DF6-A531-07C10F05997F}" dt="2024-05-23T10:27:38.425" v="3234" actId="478"/>
          <ac:cxnSpMkLst>
            <pc:docMk/>
            <pc:sldMk cId="3819638250" sldId="6266"/>
            <ac:cxnSpMk id="5" creationId="{6385B8E2-94D1-A7CB-81B3-1C873C4095A2}"/>
          </ac:cxnSpMkLst>
        </pc:cxnChg>
        <pc:cxnChg chg="add del mod">
          <ac:chgData name="Vincent Davy Zoonekynd" userId="9b657ceb-2c2e-465a-9d3d-eec3e4197458" providerId="ADAL" clId="{F83DAF7B-6E3B-4DF6-A531-07C10F05997F}" dt="2024-05-23T10:28:49.206" v="3245" actId="478"/>
          <ac:cxnSpMkLst>
            <pc:docMk/>
            <pc:sldMk cId="3819638250" sldId="6266"/>
            <ac:cxnSpMk id="11" creationId="{9A2BBAAF-40EE-4DEC-78E1-1C6096FF744C}"/>
          </ac:cxnSpMkLst>
        </pc:cxnChg>
      </pc:sldChg>
      <pc:sldChg chg="add">
        <pc:chgData name="Vincent Davy Zoonekynd" userId="9b657ceb-2c2e-465a-9d3d-eec3e4197458" providerId="ADAL" clId="{F83DAF7B-6E3B-4DF6-A531-07C10F05997F}" dt="2024-05-23T10:43:07.542" v="3397"/>
        <pc:sldMkLst>
          <pc:docMk/>
          <pc:sldMk cId="1549535948" sldId="6267"/>
        </pc:sldMkLst>
      </pc:sldChg>
      <pc:sldChg chg="addSp modSp add del mod">
        <pc:chgData name="Vincent Davy Zoonekynd" userId="9b657ceb-2c2e-465a-9d3d-eec3e4197458" providerId="ADAL" clId="{F83DAF7B-6E3B-4DF6-A531-07C10F05997F}" dt="2024-05-23T10:43:01.212" v="3396" actId="2696"/>
        <pc:sldMkLst>
          <pc:docMk/>
          <pc:sldMk cId="2537330968" sldId="6267"/>
        </pc:sldMkLst>
        <pc:picChg chg="add mod">
          <ac:chgData name="Vincent Davy Zoonekynd" userId="9b657ceb-2c2e-465a-9d3d-eec3e4197458" providerId="ADAL" clId="{F83DAF7B-6E3B-4DF6-A531-07C10F05997F}" dt="2024-05-23T10:33:51.522" v="3373" actId="1076"/>
          <ac:picMkLst>
            <pc:docMk/>
            <pc:sldMk cId="2537330968" sldId="6267"/>
            <ac:picMk id="3" creationId="{7EBE912A-C4DA-158A-AFE4-794C69AB3847}"/>
          </ac:picMkLst>
        </pc:picChg>
      </pc:sldChg>
      <pc:sldChg chg="add">
        <pc:chgData name="Vincent Davy Zoonekynd" userId="9b657ceb-2c2e-465a-9d3d-eec3e4197458" providerId="ADAL" clId="{F83DAF7B-6E3B-4DF6-A531-07C10F05997F}" dt="2024-05-23T10:43:37.699" v="3399"/>
        <pc:sldMkLst>
          <pc:docMk/>
          <pc:sldMk cId="2408397950" sldId="6268"/>
        </pc:sldMkLst>
      </pc:sldChg>
      <pc:sldChg chg="modSp new mod">
        <pc:chgData name="Vincent Davy Zoonekynd" userId="9b657ceb-2c2e-465a-9d3d-eec3e4197458" providerId="ADAL" clId="{F83DAF7B-6E3B-4DF6-A531-07C10F05997F}" dt="2024-05-24T14:10:06.741" v="4214" actId="207"/>
        <pc:sldMkLst>
          <pc:docMk/>
          <pc:sldMk cId="1608415809" sldId="6269"/>
        </pc:sldMkLst>
        <pc:spChg chg="mod">
          <ac:chgData name="Vincent Davy Zoonekynd" userId="9b657ceb-2c2e-465a-9d3d-eec3e4197458" providerId="ADAL" clId="{F83DAF7B-6E3B-4DF6-A531-07C10F05997F}" dt="2024-05-23T10:45:46.998" v="3449" actId="20577"/>
          <ac:spMkLst>
            <pc:docMk/>
            <pc:sldMk cId="1608415809" sldId="6269"/>
            <ac:spMk id="2" creationId="{EFBA9B89-F9B9-263A-6505-86F975899B49}"/>
          </ac:spMkLst>
        </pc:spChg>
        <pc:spChg chg="mod">
          <ac:chgData name="Vincent Davy Zoonekynd" userId="9b657ceb-2c2e-465a-9d3d-eec3e4197458" providerId="ADAL" clId="{F83DAF7B-6E3B-4DF6-A531-07C10F05997F}" dt="2024-05-24T14:10:06.741" v="4214" actId="207"/>
          <ac:spMkLst>
            <pc:docMk/>
            <pc:sldMk cId="1608415809" sldId="6269"/>
            <ac:spMk id="3" creationId="{33E84020-58D9-85F9-F1EF-6120CBEDC4B2}"/>
          </ac:spMkLst>
        </pc:spChg>
      </pc:sldChg>
      <pc:sldChg chg="modSp add mod ord">
        <pc:chgData name="Vincent Davy Zoonekynd" userId="9b657ceb-2c2e-465a-9d3d-eec3e4197458" providerId="ADAL" clId="{F83DAF7B-6E3B-4DF6-A531-07C10F05997F}" dt="2024-05-24T14:12:59.980" v="4248" actId="20577"/>
        <pc:sldMkLst>
          <pc:docMk/>
          <pc:sldMk cId="858271564" sldId="6270"/>
        </pc:sldMkLst>
        <pc:spChg chg="mod">
          <ac:chgData name="Vincent Davy Zoonekynd" userId="9b657ceb-2c2e-465a-9d3d-eec3e4197458" providerId="ADAL" clId="{F83DAF7B-6E3B-4DF6-A531-07C10F05997F}" dt="2024-05-24T14:12:59.980" v="4248" actId="20577"/>
          <ac:spMkLst>
            <pc:docMk/>
            <pc:sldMk cId="858271564" sldId="6270"/>
            <ac:spMk id="3" creationId="{33E84020-58D9-85F9-F1EF-6120CBEDC4B2}"/>
          </ac:spMkLst>
        </pc:spChg>
      </pc:sldChg>
      <pc:sldChg chg="addSp delSp modSp add mod">
        <pc:chgData name="Vincent Davy Zoonekynd" userId="9b657ceb-2c2e-465a-9d3d-eec3e4197458" providerId="ADAL" clId="{F83DAF7B-6E3B-4DF6-A531-07C10F05997F}" dt="2024-07-04T14:01:53.654" v="6160" actId="20577"/>
        <pc:sldMkLst>
          <pc:docMk/>
          <pc:sldMk cId="877950964" sldId="6271"/>
        </pc:sldMkLst>
        <pc:spChg chg="mod">
          <ac:chgData name="Vincent Davy Zoonekynd" userId="9b657ceb-2c2e-465a-9d3d-eec3e4197458" providerId="ADAL" clId="{F83DAF7B-6E3B-4DF6-A531-07C10F05997F}" dt="2024-05-23T11:20:09.387" v="3919" actId="20577"/>
          <ac:spMkLst>
            <pc:docMk/>
            <pc:sldMk cId="877950964" sldId="6271"/>
            <ac:spMk id="2" creationId="{229BF09C-0BCF-E0E0-52DC-EF4EB4DE11F2}"/>
          </ac:spMkLst>
        </pc:spChg>
        <pc:spChg chg="mod">
          <ac:chgData name="Vincent Davy Zoonekynd" userId="9b657ceb-2c2e-465a-9d3d-eec3e4197458" providerId="ADAL" clId="{F83DAF7B-6E3B-4DF6-A531-07C10F05997F}" dt="2024-07-04T14:01:53.654" v="6160" actId="20577"/>
          <ac:spMkLst>
            <pc:docMk/>
            <pc:sldMk cId="877950964" sldId="6271"/>
            <ac:spMk id="3" creationId="{06207346-FDFE-2AA6-FB94-766AC32F4DE0}"/>
          </ac:spMkLst>
        </pc:spChg>
        <pc:cxnChg chg="add mod">
          <ac:chgData name="Vincent Davy Zoonekynd" userId="9b657ceb-2c2e-465a-9d3d-eec3e4197458" providerId="ADAL" clId="{F83DAF7B-6E3B-4DF6-A531-07C10F05997F}" dt="2024-05-23T11:18:34.073" v="3721" actId="692"/>
          <ac:cxnSpMkLst>
            <pc:docMk/>
            <pc:sldMk cId="877950964" sldId="6271"/>
            <ac:cxnSpMk id="5" creationId="{8A4ABFA0-9498-E2B2-DCFD-5DF8EDAAAD68}"/>
          </ac:cxnSpMkLst>
        </pc:cxnChg>
        <pc:cxnChg chg="add del mod">
          <ac:chgData name="Vincent Davy Zoonekynd" userId="9b657ceb-2c2e-465a-9d3d-eec3e4197458" providerId="ADAL" clId="{F83DAF7B-6E3B-4DF6-A531-07C10F05997F}" dt="2024-07-04T14:01:48.114" v="6159" actId="478"/>
          <ac:cxnSpMkLst>
            <pc:docMk/>
            <pc:sldMk cId="877950964" sldId="6271"/>
            <ac:cxnSpMk id="6" creationId="{7CC3C650-B10F-6701-0026-C9503E35A754}"/>
          </ac:cxnSpMkLst>
        </pc:cxnChg>
        <pc:cxnChg chg="add mod">
          <ac:chgData name="Vincent Davy Zoonekynd" userId="9b657ceb-2c2e-465a-9d3d-eec3e4197458" providerId="ADAL" clId="{F83DAF7B-6E3B-4DF6-A531-07C10F05997F}" dt="2024-05-23T11:19:24.343" v="3893" actId="1038"/>
          <ac:cxnSpMkLst>
            <pc:docMk/>
            <pc:sldMk cId="877950964" sldId="6271"/>
            <ac:cxnSpMk id="8" creationId="{766A825A-BD71-9A26-F83E-45D54BAC73B0}"/>
          </ac:cxnSpMkLst>
        </pc:cxnChg>
        <pc:cxnChg chg="add mod">
          <ac:chgData name="Vincent Davy Zoonekynd" userId="9b657ceb-2c2e-465a-9d3d-eec3e4197458" providerId="ADAL" clId="{F83DAF7B-6E3B-4DF6-A531-07C10F05997F}" dt="2024-05-23T11:19:17.927" v="3880" actId="1037"/>
          <ac:cxnSpMkLst>
            <pc:docMk/>
            <pc:sldMk cId="877950964" sldId="6271"/>
            <ac:cxnSpMk id="12" creationId="{D0ACA62B-12B4-A625-3AC0-965354669FC8}"/>
          </ac:cxnSpMkLst>
        </pc:cxnChg>
        <pc:cxnChg chg="add del mod">
          <ac:chgData name="Vincent Davy Zoonekynd" userId="9b657ceb-2c2e-465a-9d3d-eec3e4197458" providerId="ADAL" clId="{F83DAF7B-6E3B-4DF6-A531-07C10F05997F}" dt="2024-07-04T14:01:47.350" v="6158" actId="478"/>
          <ac:cxnSpMkLst>
            <pc:docMk/>
            <pc:sldMk cId="877950964" sldId="6271"/>
            <ac:cxnSpMk id="13" creationId="{1F956152-2BF0-E746-B7E1-94DE6F7F0EA0}"/>
          </ac:cxnSpMkLst>
        </pc:cxnChg>
        <pc:cxnChg chg="add del mod">
          <ac:chgData name="Vincent Davy Zoonekynd" userId="9b657ceb-2c2e-465a-9d3d-eec3e4197458" providerId="ADAL" clId="{F83DAF7B-6E3B-4DF6-A531-07C10F05997F}" dt="2024-07-04T14:01:40.242" v="6155" actId="478"/>
          <ac:cxnSpMkLst>
            <pc:docMk/>
            <pc:sldMk cId="877950964" sldId="6271"/>
            <ac:cxnSpMk id="14" creationId="{87693C67-FFE4-56DB-44DC-E1BF21CC8E41}"/>
          </ac:cxnSpMkLst>
        </pc:cxnChg>
        <pc:cxnChg chg="add del mod">
          <ac:chgData name="Vincent Davy Zoonekynd" userId="9b657ceb-2c2e-465a-9d3d-eec3e4197458" providerId="ADAL" clId="{F83DAF7B-6E3B-4DF6-A531-07C10F05997F}" dt="2024-07-04T14:01:40.242" v="6155" actId="478"/>
          <ac:cxnSpMkLst>
            <pc:docMk/>
            <pc:sldMk cId="877950964" sldId="6271"/>
            <ac:cxnSpMk id="16" creationId="{6CEA8D33-D65C-974F-D727-BB05DCBEBFAD}"/>
          </ac:cxnSpMkLst>
        </pc:cxnChg>
        <pc:cxnChg chg="add del mod">
          <ac:chgData name="Vincent Davy Zoonekynd" userId="9b657ceb-2c2e-465a-9d3d-eec3e4197458" providerId="ADAL" clId="{F83DAF7B-6E3B-4DF6-A531-07C10F05997F}" dt="2024-07-04T14:01:40.242" v="6155" actId="478"/>
          <ac:cxnSpMkLst>
            <pc:docMk/>
            <pc:sldMk cId="877950964" sldId="6271"/>
            <ac:cxnSpMk id="17" creationId="{610F50DB-FE08-DFC4-0645-F05D25208715}"/>
          </ac:cxnSpMkLst>
        </pc:cxnChg>
        <pc:cxnChg chg="add del mod">
          <ac:chgData name="Vincent Davy Zoonekynd" userId="9b657ceb-2c2e-465a-9d3d-eec3e4197458" providerId="ADAL" clId="{F83DAF7B-6E3B-4DF6-A531-07C10F05997F}" dt="2024-07-04T14:01:40.242" v="6155" actId="478"/>
          <ac:cxnSpMkLst>
            <pc:docMk/>
            <pc:sldMk cId="877950964" sldId="6271"/>
            <ac:cxnSpMk id="18" creationId="{C00C4D14-9C8C-8A3C-D920-F2E951EDC363}"/>
          </ac:cxnSpMkLst>
        </pc:cxnChg>
        <pc:cxnChg chg="add del mod">
          <ac:chgData name="Vincent Davy Zoonekynd" userId="9b657ceb-2c2e-465a-9d3d-eec3e4197458" providerId="ADAL" clId="{F83DAF7B-6E3B-4DF6-A531-07C10F05997F}" dt="2024-07-04T14:01:44.897" v="6156" actId="478"/>
          <ac:cxnSpMkLst>
            <pc:docMk/>
            <pc:sldMk cId="877950964" sldId="6271"/>
            <ac:cxnSpMk id="20" creationId="{E84B9E24-5F4D-FC0F-E6AB-AB6F5B667B5D}"/>
          </ac:cxnSpMkLst>
        </pc:cxnChg>
        <pc:cxnChg chg="add del mod">
          <ac:chgData name="Vincent Davy Zoonekynd" userId="9b657ceb-2c2e-465a-9d3d-eec3e4197458" providerId="ADAL" clId="{F83DAF7B-6E3B-4DF6-A531-07C10F05997F}" dt="2024-07-04T14:01:46.149" v="6157" actId="478"/>
          <ac:cxnSpMkLst>
            <pc:docMk/>
            <pc:sldMk cId="877950964" sldId="6271"/>
            <ac:cxnSpMk id="21" creationId="{47C599D7-5926-4941-C290-4E6CF7534336}"/>
          </ac:cxnSpMkLst>
        </pc:cxnChg>
      </pc:sldChg>
      <pc:sldChg chg="add">
        <pc:chgData name="Vincent Davy Zoonekynd" userId="9b657ceb-2c2e-465a-9d3d-eec3e4197458" providerId="ADAL" clId="{F83DAF7B-6E3B-4DF6-A531-07C10F05997F}" dt="2024-05-23T11:24:51.916" v="4132" actId="2890"/>
        <pc:sldMkLst>
          <pc:docMk/>
          <pc:sldMk cId="280606819" sldId="6272"/>
        </pc:sldMkLst>
      </pc:sldChg>
      <pc:sldChg chg="add">
        <pc:chgData name="Vincent Davy Zoonekynd" userId="9b657ceb-2c2e-465a-9d3d-eec3e4197458" providerId="ADAL" clId="{F83DAF7B-6E3B-4DF6-A531-07C10F05997F}" dt="2024-05-23T11:26:07.089" v="4134"/>
        <pc:sldMkLst>
          <pc:docMk/>
          <pc:sldMk cId="608357092" sldId="6273"/>
        </pc:sldMkLst>
      </pc:sldChg>
      <pc:sldChg chg="addSp delSp modSp add ord">
        <pc:chgData name="Vincent Davy Zoonekynd" userId="9b657ceb-2c2e-465a-9d3d-eec3e4197458" providerId="ADAL" clId="{F83DAF7B-6E3B-4DF6-A531-07C10F05997F}" dt="2024-05-23T11:58:22.055" v="4177" actId="14100"/>
        <pc:sldMkLst>
          <pc:docMk/>
          <pc:sldMk cId="1847379155" sldId="6274"/>
        </pc:sldMkLst>
        <pc:picChg chg="add del mod">
          <ac:chgData name="Vincent Davy Zoonekynd" userId="9b657ceb-2c2e-465a-9d3d-eec3e4197458" providerId="ADAL" clId="{F83DAF7B-6E3B-4DF6-A531-07C10F05997F}" dt="2024-05-23T11:58:12.078" v="4173" actId="478"/>
          <ac:picMkLst>
            <pc:docMk/>
            <pc:sldMk cId="1847379155" sldId="6274"/>
            <ac:picMk id="4098" creationId="{DF7BAF42-5888-66B5-FA0D-A3CC6A5BE98B}"/>
          </ac:picMkLst>
        </pc:picChg>
        <pc:picChg chg="add mod">
          <ac:chgData name="Vincent Davy Zoonekynd" userId="9b657ceb-2c2e-465a-9d3d-eec3e4197458" providerId="ADAL" clId="{F83DAF7B-6E3B-4DF6-A531-07C10F05997F}" dt="2024-05-23T11:58:22.055" v="4177" actId="14100"/>
          <ac:picMkLst>
            <pc:docMk/>
            <pc:sldMk cId="1847379155" sldId="6274"/>
            <ac:picMk id="4100" creationId="{352EBD39-764C-4E8C-D5E8-6B2BB8CFDCEC}"/>
          </ac:picMkLst>
        </pc:picChg>
      </pc:sldChg>
      <pc:sldChg chg="add ord">
        <pc:chgData name="Vincent Davy Zoonekynd" userId="9b657ceb-2c2e-465a-9d3d-eec3e4197458" providerId="ADAL" clId="{F83DAF7B-6E3B-4DF6-A531-07C10F05997F}" dt="2024-05-23T12:00:20.937" v="4206"/>
        <pc:sldMkLst>
          <pc:docMk/>
          <pc:sldMk cId="1325603559" sldId="6275"/>
        </pc:sldMkLst>
      </pc:sldChg>
      <pc:sldChg chg="addSp delSp new mod modClrScheme chgLayout">
        <pc:chgData name="Vincent Davy Zoonekynd" userId="9b657ceb-2c2e-465a-9d3d-eec3e4197458" providerId="ADAL" clId="{F83DAF7B-6E3B-4DF6-A531-07C10F05997F}" dt="2024-05-23T15:23:53.318" v="4213"/>
        <pc:sldMkLst>
          <pc:docMk/>
          <pc:sldMk cId="3547299543" sldId="6276"/>
        </pc:sldMkLst>
        <pc:spChg chg="del">
          <ac:chgData name="Vincent Davy Zoonekynd" userId="9b657ceb-2c2e-465a-9d3d-eec3e4197458" providerId="ADAL" clId="{F83DAF7B-6E3B-4DF6-A531-07C10F05997F}" dt="2024-05-23T15:21:32.771" v="4208" actId="700"/>
          <ac:spMkLst>
            <pc:docMk/>
            <pc:sldMk cId="3547299543" sldId="6276"/>
            <ac:spMk id="2" creationId="{ADD4913F-8A62-0B65-991E-7EC9CD28D226}"/>
          </ac:spMkLst>
        </pc:spChg>
        <pc:spChg chg="del">
          <ac:chgData name="Vincent Davy Zoonekynd" userId="9b657ceb-2c2e-465a-9d3d-eec3e4197458" providerId="ADAL" clId="{F83DAF7B-6E3B-4DF6-A531-07C10F05997F}" dt="2024-05-23T15:21:32.771" v="4208" actId="700"/>
          <ac:spMkLst>
            <pc:docMk/>
            <pc:sldMk cId="3547299543" sldId="6276"/>
            <ac:spMk id="3" creationId="{B5298BD3-476D-277D-C691-7D681240AB39}"/>
          </ac:spMkLst>
        </pc:spChg>
        <pc:picChg chg="add del">
          <ac:chgData name="Vincent Davy Zoonekynd" userId="9b657ceb-2c2e-465a-9d3d-eec3e4197458" providerId="ADAL" clId="{F83DAF7B-6E3B-4DF6-A531-07C10F05997F}" dt="2024-05-23T15:22:15.471" v="4210" actId="478"/>
          <ac:picMkLst>
            <pc:docMk/>
            <pc:sldMk cId="3547299543" sldId="6276"/>
            <ac:picMk id="6146" creationId="{B0FC0068-4E0C-A9FD-CEB3-334072C059B0}"/>
          </ac:picMkLst>
        </pc:picChg>
        <pc:picChg chg="add del">
          <ac:chgData name="Vincent Davy Zoonekynd" userId="9b657ceb-2c2e-465a-9d3d-eec3e4197458" providerId="ADAL" clId="{F83DAF7B-6E3B-4DF6-A531-07C10F05997F}" dt="2024-05-23T15:23:52.402" v="4212" actId="478"/>
          <ac:picMkLst>
            <pc:docMk/>
            <pc:sldMk cId="3547299543" sldId="6276"/>
            <ac:picMk id="6148" creationId="{54A67540-A7A0-ADC0-E94B-1FB86C94B0B9}"/>
          </ac:picMkLst>
        </pc:picChg>
        <pc:picChg chg="add">
          <ac:chgData name="Vincent Davy Zoonekynd" userId="9b657ceb-2c2e-465a-9d3d-eec3e4197458" providerId="ADAL" clId="{F83DAF7B-6E3B-4DF6-A531-07C10F05997F}" dt="2024-05-23T15:23:53.318" v="4213"/>
          <ac:picMkLst>
            <pc:docMk/>
            <pc:sldMk cId="3547299543" sldId="6276"/>
            <ac:picMk id="6150" creationId="{D3D58267-5CB6-9B74-12C6-EF3770DB03C7}"/>
          </ac:picMkLst>
        </pc:picChg>
      </pc:sldChg>
      <pc:sldChg chg="addSp delSp modSp new mod">
        <pc:chgData name="Vincent Davy Zoonekynd" userId="9b657ceb-2c2e-465a-9d3d-eec3e4197458" providerId="ADAL" clId="{F83DAF7B-6E3B-4DF6-A531-07C10F05997F}" dt="2024-05-28T11:27:07.548" v="5616" actId="692"/>
        <pc:sldMkLst>
          <pc:docMk/>
          <pc:sldMk cId="2350626450" sldId="6277"/>
        </pc:sldMkLst>
        <pc:spChg chg="mod">
          <ac:chgData name="Vincent Davy Zoonekynd" userId="9b657ceb-2c2e-465a-9d3d-eec3e4197458" providerId="ADAL" clId="{F83DAF7B-6E3B-4DF6-A531-07C10F05997F}" dt="2024-05-28T11:16:09.952" v="4984" actId="20577"/>
          <ac:spMkLst>
            <pc:docMk/>
            <pc:sldMk cId="2350626450" sldId="6277"/>
            <ac:spMk id="2" creationId="{5D788329-D947-EE41-F57F-5D68FE5FA7AA}"/>
          </ac:spMkLst>
        </pc:spChg>
        <pc:spChg chg="del mod">
          <ac:chgData name="Vincent Davy Zoonekynd" userId="9b657ceb-2c2e-465a-9d3d-eec3e4197458" providerId="ADAL" clId="{F83DAF7B-6E3B-4DF6-A531-07C10F05997F}" dt="2024-05-28T11:16:15.699" v="4985" actId="478"/>
          <ac:spMkLst>
            <pc:docMk/>
            <pc:sldMk cId="2350626450" sldId="6277"/>
            <ac:spMk id="3" creationId="{A849E039-8E53-1575-9A5C-092433EAD295}"/>
          </ac:spMkLst>
        </pc:spChg>
        <pc:spChg chg="add del mod">
          <ac:chgData name="Vincent Davy Zoonekynd" userId="9b657ceb-2c2e-465a-9d3d-eec3e4197458" providerId="ADAL" clId="{F83DAF7B-6E3B-4DF6-A531-07C10F05997F}" dt="2024-05-28T11:16:17.299" v="4986" actId="478"/>
          <ac:spMkLst>
            <pc:docMk/>
            <pc:sldMk cId="2350626450" sldId="6277"/>
            <ac:spMk id="5" creationId="{1E5ADAB6-13F3-7AF0-1C25-EE0E279E1E52}"/>
          </ac:spMkLst>
        </pc:spChg>
        <pc:spChg chg="add mod">
          <ac:chgData name="Vincent Davy Zoonekynd" userId="9b657ceb-2c2e-465a-9d3d-eec3e4197458" providerId="ADAL" clId="{F83DAF7B-6E3B-4DF6-A531-07C10F05997F}" dt="2024-05-28T11:25:36.592" v="5539" actId="1036"/>
          <ac:spMkLst>
            <pc:docMk/>
            <pc:sldMk cId="2350626450" sldId="6277"/>
            <ac:spMk id="7" creationId="{8C830C82-2F41-0614-B452-63448388E7FB}"/>
          </ac:spMkLst>
        </pc:spChg>
        <pc:spChg chg="add del mod">
          <ac:chgData name="Vincent Davy Zoonekynd" userId="9b657ceb-2c2e-465a-9d3d-eec3e4197458" providerId="ADAL" clId="{F83DAF7B-6E3B-4DF6-A531-07C10F05997F}" dt="2024-05-28T11:17:42.723" v="5002" actId="478"/>
          <ac:spMkLst>
            <pc:docMk/>
            <pc:sldMk cId="2350626450" sldId="6277"/>
            <ac:spMk id="8" creationId="{E44745E4-80EE-F77D-7D97-35132E6EA355}"/>
          </ac:spMkLst>
        </pc:spChg>
        <pc:spChg chg="add del mod">
          <ac:chgData name="Vincent Davy Zoonekynd" userId="9b657ceb-2c2e-465a-9d3d-eec3e4197458" providerId="ADAL" clId="{F83DAF7B-6E3B-4DF6-A531-07C10F05997F}" dt="2024-05-28T11:17:10.292" v="4996" actId="478"/>
          <ac:spMkLst>
            <pc:docMk/>
            <pc:sldMk cId="2350626450" sldId="6277"/>
            <ac:spMk id="9" creationId="{6ED4972C-CF19-0CE1-9EC4-76BBEA7D02F8}"/>
          </ac:spMkLst>
        </pc:spChg>
        <pc:spChg chg="add mod">
          <ac:chgData name="Vincent Davy Zoonekynd" userId="9b657ceb-2c2e-465a-9d3d-eec3e4197458" providerId="ADAL" clId="{F83DAF7B-6E3B-4DF6-A531-07C10F05997F}" dt="2024-05-28T11:25:36.592" v="5539" actId="1036"/>
          <ac:spMkLst>
            <pc:docMk/>
            <pc:sldMk cId="2350626450" sldId="6277"/>
            <ac:spMk id="11" creationId="{96BD2C4D-BE34-9E2A-4B05-051F32E159E6}"/>
          </ac:spMkLst>
        </pc:spChg>
        <pc:spChg chg="add mod">
          <ac:chgData name="Vincent Davy Zoonekynd" userId="9b657ceb-2c2e-465a-9d3d-eec3e4197458" providerId="ADAL" clId="{F83DAF7B-6E3B-4DF6-A531-07C10F05997F}" dt="2024-05-28T11:25:44.654" v="5582" actId="1038"/>
          <ac:spMkLst>
            <pc:docMk/>
            <pc:sldMk cId="2350626450" sldId="6277"/>
            <ac:spMk id="12" creationId="{6A4B929C-1626-20A0-6F4B-A1395D3FF33D}"/>
          </ac:spMkLst>
        </pc:spChg>
        <pc:spChg chg="add mod">
          <ac:chgData name="Vincent Davy Zoonekynd" userId="9b657ceb-2c2e-465a-9d3d-eec3e4197458" providerId="ADAL" clId="{F83DAF7B-6E3B-4DF6-A531-07C10F05997F}" dt="2024-05-28T11:25:51.844" v="5610" actId="20577"/>
          <ac:spMkLst>
            <pc:docMk/>
            <pc:sldMk cId="2350626450" sldId="6277"/>
            <ac:spMk id="20" creationId="{824233C4-2695-44FE-30FB-BECD2671A214}"/>
          </ac:spMkLst>
        </pc:spChg>
        <pc:spChg chg="add mod">
          <ac:chgData name="Vincent Davy Zoonekynd" userId="9b657ceb-2c2e-465a-9d3d-eec3e4197458" providerId="ADAL" clId="{F83DAF7B-6E3B-4DF6-A531-07C10F05997F}" dt="2024-05-28T11:24:57.981" v="5463"/>
          <ac:spMkLst>
            <pc:docMk/>
            <pc:sldMk cId="2350626450" sldId="6277"/>
            <ac:spMk id="22" creationId="{98888ADE-DB20-3909-62DB-F5AFB4CBACB0}"/>
          </ac:spMkLst>
        </pc:spChg>
        <pc:cxnChg chg="add del mod">
          <ac:chgData name="Vincent Davy Zoonekynd" userId="9b657ceb-2c2e-465a-9d3d-eec3e4197458" providerId="ADAL" clId="{F83DAF7B-6E3B-4DF6-A531-07C10F05997F}" dt="2024-05-28T11:19:19.297" v="5067" actId="478"/>
          <ac:cxnSpMkLst>
            <pc:docMk/>
            <pc:sldMk cId="2350626450" sldId="6277"/>
            <ac:cxnSpMk id="6" creationId="{F2F8E9A8-2E1B-52BE-13AC-2343E1A2F463}"/>
          </ac:cxnSpMkLst>
        </pc:cxnChg>
        <pc:cxnChg chg="add del mod">
          <ac:chgData name="Vincent Davy Zoonekynd" userId="9b657ceb-2c2e-465a-9d3d-eec3e4197458" providerId="ADAL" clId="{F83DAF7B-6E3B-4DF6-A531-07C10F05997F}" dt="2024-05-28T11:19:19.297" v="5067" actId="478"/>
          <ac:cxnSpMkLst>
            <pc:docMk/>
            <pc:sldMk cId="2350626450" sldId="6277"/>
            <ac:cxnSpMk id="10" creationId="{BCA95B2B-9899-80B4-DD76-21FB897DC864}"/>
          </ac:cxnSpMkLst>
        </pc:cxnChg>
        <pc:cxnChg chg="add mod">
          <ac:chgData name="Vincent Davy Zoonekynd" userId="9b657ceb-2c2e-465a-9d3d-eec3e4197458" providerId="ADAL" clId="{F83DAF7B-6E3B-4DF6-A531-07C10F05997F}" dt="2024-05-28T11:25:36.592" v="5539" actId="1036"/>
          <ac:cxnSpMkLst>
            <pc:docMk/>
            <pc:sldMk cId="2350626450" sldId="6277"/>
            <ac:cxnSpMk id="13" creationId="{62DD0DD8-D60C-BCC2-52F0-D2FB7C0A38E6}"/>
          </ac:cxnSpMkLst>
        </pc:cxnChg>
        <pc:cxnChg chg="add mod">
          <ac:chgData name="Vincent Davy Zoonekynd" userId="9b657ceb-2c2e-465a-9d3d-eec3e4197458" providerId="ADAL" clId="{F83DAF7B-6E3B-4DF6-A531-07C10F05997F}" dt="2024-05-28T11:25:36.592" v="5539" actId="1036"/>
          <ac:cxnSpMkLst>
            <pc:docMk/>
            <pc:sldMk cId="2350626450" sldId="6277"/>
            <ac:cxnSpMk id="16" creationId="{B3165F94-15B2-3B52-2EE3-259BCD23D9E9}"/>
          </ac:cxnSpMkLst>
        </pc:cxnChg>
        <pc:cxnChg chg="add mod">
          <ac:chgData name="Vincent Davy Zoonekynd" userId="9b657ceb-2c2e-465a-9d3d-eec3e4197458" providerId="ADAL" clId="{F83DAF7B-6E3B-4DF6-A531-07C10F05997F}" dt="2024-05-28T11:26:09.710" v="5612" actId="14100"/>
          <ac:cxnSpMkLst>
            <pc:docMk/>
            <pc:sldMk cId="2350626450" sldId="6277"/>
            <ac:cxnSpMk id="18" creationId="{C68163C1-7A4B-CFF0-D7EB-881796181B19}"/>
          </ac:cxnSpMkLst>
        </pc:cxnChg>
        <pc:cxnChg chg="add mod">
          <ac:chgData name="Vincent Davy Zoonekynd" userId="9b657ceb-2c2e-465a-9d3d-eec3e4197458" providerId="ADAL" clId="{F83DAF7B-6E3B-4DF6-A531-07C10F05997F}" dt="2024-05-28T11:27:07.548" v="5616" actId="692"/>
          <ac:cxnSpMkLst>
            <pc:docMk/>
            <pc:sldMk cId="2350626450" sldId="6277"/>
            <ac:cxnSpMk id="21" creationId="{EDA5D5A1-61A2-A263-6485-66D766EA4B13}"/>
          </ac:cxnSpMkLst>
        </pc:cxnChg>
      </pc:sldChg>
      <pc:sldChg chg="addSp delSp modSp add mod">
        <pc:chgData name="Vincent Davy Zoonekynd" userId="9b657ceb-2c2e-465a-9d3d-eec3e4197458" providerId="ADAL" clId="{F83DAF7B-6E3B-4DF6-A531-07C10F05997F}" dt="2024-05-24T14:55:10.568" v="4692"/>
        <pc:sldMkLst>
          <pc:docMk/>
          <pc:sldMk cId="1805268632" sldId="6278"/>
        </pc:sldMkLst>
        <pc:spChg chg="mod">
          <ac:chgData name="Vincent Davy Zoonekynd" userId="9b657ceb-2c2e-465a-9d3d-eec3e4197458" providerId="ADAL" clId="{F83DAF7B-6E3B-4DF6-A531-07C10F05997F}" dt="2024-05-24T14:38:58.263" v="4473" actId="20577"/>
          <ac:spMkLst>
            <pc:docMk/>
            <pc:sldMk cId="1805268632" sldId="6278"/>
            <ac:spMk id="2" creationId="{FACFA34A-7E8B-914E-4548-7ED805F06F23}"/>
          </ac:spMkLst>
        </pc:spChg>
        <pc:spChg chg="mod">
          <ac:chgData name="Vincent Davy Zoonekynd" userId="9b657ceb-2c2e-465a-9d3d-eec3e4197458" providerId="ADAL" clId="{F83DAF7B-6E3B-4DF6-A531-07C10F05997F}" dt="2024-05-24T14:32:04.149" v="4263" actId="6549"/>
          <ac:spMkLst>
            <pc:docMk/>
            <pc:sldMk cId="1805268632" sldId="6278"/>
            <ac:spMk id="5" creationId="{7D3BFE23-6867-C70B-127A-98B8EBFCBE30}"/>
          </ac:spMkLst>
        </pc:spChg>
        <pc:spChg chg="add mod">
          <ac:chgData name="Vincent Davy Zoonekynd" userId="9b657ceb-2c2e-465a-9d3d-eec3e4197458" providerId="ADAL" clId="{F83DAF7B-6E3B-4DF6-A531-07C10F05997F}" dt="2024-05-24T14:33:44.405" v="4434" actId="1036"/>
          <ac:spMkLst>
            <pc:docMk/>
            <pc:sldMk cId="1805268632" sldId="6278"/>
            <ac:spMk id="7" creationId="{AFDFCA50-15BC-F335-0AD4-5EFA3248961B}"/>
          </ac:spMkLst>
        </pc:spChg>
        <pc:spChg chg="del">
          <ac:chgData name="Vincent Davy Zoonekynd" userId="9b657ceb-2c2e-465a-9d3d-eec3e4197458" providerId="ADAL" clId="{F83DAF7B-6E3B-4DF6-A531-07C10F05997F}" dt="2024-05-24T14:32:07.968" v="4264" actId="478"/>
          <ac:spMkLst>
            <pc:docMk/>
            <pc:sldMk cId="1805268632" sldId="6278"/>
            <ac:spMk id="8" creationId="{33A3F905-CD86-C76B-DE55-5BBBD020E27C}"/>
          </ac:spMkLst>
        </pc:spChg>
        <pc:cxnChg chg="mod">
          <ac:chgData name="Vincent Davy Zoonekynd" userId="9b657ceb-2c2e-465a-9d3d-eec3e4197458" providerId="ADAL" clId="{F83DAF7B-6E3B-4DF6-A531-07C10F05997F}" dt="2024-05-24T14:32:04.149" v="4263" actId="6549"/>
          <ac:cxnSpMkLst>
            <pc:docMk/>
            <pc:sldMk cId="1805268632" sldId="6278"/>
            <ac:cxnSpMk id="4" creationId="{9E9C5C63-4B75-B009-2EF8-B69C9585232C}"/>
          </ac:cxnSpMkLst>
        </pc:cxnChg>
        <pc:cxnChg chg="add mod">
          <ac:chgData name="Vincent Davy Zoonekynd" userId="9b657ceb-2c2e-465a-9d3d-eec3e4197458" providerId="ADAL" clId="{F83DAF7B-6E3B-4DF6-A531-07C10F05997F}" dt="2024-05-24T14:55:10.568" v="4692"/>
          <ac:cxnSpMkLst>
            <pc:docMk/>
            <pc:sldMk cId="1805268632" sldId="6278"/>
            <ac:cxnSpMk id="10" creationId="{333A00A8-5898-282C-0556-D58181C60227}"/>
          </ac:cxnSpMkLst>
        </pc:cxnChg>
      </pc:sldChg>
      <pc:sldChg chg="addSp modSp add mod ord">
        <pc:chgData name="Vincent Davy Zoonekynd" userId="9b657ceb-2c2e-465a-9d3d-eec3e4197458" providerId="ADAL" clId="{F83DAF7B-6E3B-4DF6-A531-07C10F05997F}" dt="2024-05-24T14:55:13.027" v="4693"/>
        <pc:sldMkLst>
          <pc:docMk/>
          <pc:sldMk cId="1535835936" sldId="6279"/>
        </pc:sldMkLst>
        <pc:spChg chg="mod">
          <ac:chgData name="Vincent Davy Zoonekynd" userId="9b657ceb-2c2e-465a-9d3d-eec3e4197458" providerId="ADAL" clId="{F83DAF7B-6E3B-4DF6-A531-07C10F05997F}" dt="2024-05-24T14:49:08.685" v="4538" actId="20577"/>
          <ac:spMkLst>
            <pc:docMk/>
            <pc:sldMk cId="1535835936" sldId="6279"/>
            <ac:spMk id="2" creationId="{FACFA34A-7E8B-914E-4548-7ED805F06F23}"/>
          </ac:spMkLst>
        </pc:spChg>
        <pc:spChg chg="mod">
          <ac:chgData name="Vincent Davy Zoonekynd" userId="9b657ceb-2c2e-465a-9d3d-eec3e4197458" providerId="ADAL" clId="{F83DAF7B-6E3B-4DF6-A531-07C10F05997F}" dt="2024-05-24T14:48:17.347" v="4494" actId="20577"/>
          <ac:spMkLst>
            <pc:docMk/>
            <pc:sldMk cId="1535835936" sldId="6279"/>
            <ac:spMk id="5" creationId="{7D3BFE23-6867-C70B-127A-98B8EBFCBE30}"/>
          </ac:spMkLst>
        </pc:spChg>
        <pc:spChg chg="mod">
          <ac:chgData name="Vincent Davy Zoonekynd" userId="9b657ceb-2c2e-465a-9d3d-eec3e4197458" providerId="ADAL" clId="{F83DAF7B-6E3B-4DF6-A531-07C10F05997F}" dt="2024-05-24T14:53:11.320" v="4606" actId="20577"/>
          <ac:spMkLst>
            <pc:docMk/>
            <pc:sldMk cId="1535835936" sldId="6279"/>
            <ac:spMk id="7" creationId="{AFDFCA50-15BC-F335-0AD4-5EFA3248961B}"/>
          </ac:spMkLst>
        </pc:spChg>
        <pc:cxnChg chg="mod">
          <ac:chgData name="Vincent Davy Zoonekynd" userId="9b657ceb-2c2e-465a-9d3d-eec3e4197458" providerId="ADAL" clId="{F83DAF7B-6E3B-4DF6-A531-07C10F05997F}" dt="2024-05-24T14:48:17.347" v="4494" actId="20577"/>
          <ac:cxnSpMkLst>
            <pc:docMk/>
            <pc:sldMk cId="1535835936" sldId="6279"/>
            <ac:cxnSpMk id="4" creationId="{9E9C5C63-4B75-B009-2EF8-B69C9585232C}"/>
          </ac:cxnSpMkLst>
        </pc:cxnChg>
        <pc:cxnChg chg="add mod">
          <ac:chgData name="Vincent Davy Zoonekynd" userId="9b657ceb-2c2e-465a-9d3d-eec3e4197458" providerId="ADAL" clId="{F83DAF7B-6E3B-4DF6-A531-07C10F05997F}" dt="2024-05-24T14:55:13.027" v="4693"/>
          <ac:cxnSpMkLst>
            <pc:docMk/>
            <pc:sldMk cId="1535835936" sldId="6279"/>
            <ac:cxnSpMk id="8" creationId="{76A26F61-0263-3133-7380-E83A8DCF47D5}"/>
          </ac:cxnSpMkLst>
        </pc:cxnChg>
      </pc:sldChg>
      <pc:sldChg chg="addSp delSp modSp add ord">
        <pc:chgData name="Vincent Davy Zoonekynd" userId="9b657ceb-2c2e-465a-9d3d-eec3e4197458" providerId="ADAL" clId="{F83DAF7B-6E3B-4DF6-A531-07C10F05997F}" dt="2024-05-28T10:56:25.328" v="4957" actId="1037"/>
        <pc:sldMkLst>
          <pc:docMk/>
          <pc:sldMk cId="1304464319" sldId="6280"/>
        </pc:sldMkLst>
        <pc:picChg chg="del">
          <ac:chgData name="Vincent Davy Zoonekynd" userId="9b657ceb-2c2e-465a-9d3d-eec3e4197458" providerId="ADAL" clId="{F83DAF7B-6E3B-4DF6-A531-07C10F05997F}" dt="2024-05-28T10:56:01.790" v="4944" actId="478"/>
          <ac:picMkLst>
            <pc:docMk/>
            <pc:sldMk cId="1304464319" sldId="6280"/>
            <ac:picMk id="12290" creationId="{CD92EF9F-86DF-D3BF-4458-C3C620323057}"/>
          </ac:picMkLst>
        </pc:picChg>
        <pc:picChg chg="add mod">
          <ac:chgData name="Vincent Davy Zoonekynd" userId="9b657ceb-2c2e-465a-9d3d-eec3e4197458" providerId="ADAL" clId="{F83DAF7B-6E3B-4DF6-A531-07C10F05997F}" dt="2024-05-28T10:56:25.328" v="4957" actId="1037"/>
          <ac:picMkLst>
            <pc:docMk/>
            <pc:sldMk cId="1304464319" sldId="6280"/>
            <ac:picMk id="14338" creationId="{0B86C35F-0CEB-1BAF-C15E-9C64072BB162}"/>
          </ac:picMkLst>
        </pc:picChg>
      </pc:sldChg>
      <pc:sldChg chg="addSp delSp modSp add mod">
        <pc:chgData name="Vincent Davy Zoonekynd" userId="9b657ceb-2c2e-465a-9d3d-eec3e4197458" providerId="ADAL" clId="{F83DAF7B-6E3B-4DF6-A531-07C10F05997F}" dt="2024-05-24T14:55:15.285" v="4694"/>
        <pc:sldMkLst>
          <pc:docMk/>
          <pc:sldMk cId="2986978412" sldId="6281"/>
        </pc:sldMkLst>
        <pc:spChg chg="mod">
          <ac:chgData name="Vincent Davy Zoonekynd" userId="9b657ceb-2c2e-465a-9d3d-eec3e4197458" providerId="ADAL" clId="{F83DAF7B-6E3B-4DF6-A531-07C10F05997F}" dt="2024-05-24T14:49:14.829" v="4550" actId="20577"/>
          <ac:spMkLst>
            <pc:docMk/>
            <pc:sldMk cId="2986978412" sldId="6281"/>
            <ac:spMk id="2" creationId="{FACFA34A-7E8B-914E-4548-7ED805F06F23}"/>
          </ac:spMkLst>
        </pc:spChg>
        <pc:spChg chg="del">
          <ac:chgData name="Vincent Davy Zoonekynd" userId="9b657ceb-2c2e-465a-9d3d-eec3e4197458" providerId="ADAL" clId="{F83DAF7B-6E3B-4DF6-A531-07C10F05997F}" dt="2024-05-24T14:48:58.663" v="4526" actId="478"/>
          <ac:spMkLst>
            <pc:docMk/>
            <pc:sldMk cId="2986978412" sldId="6281"/>
            <ac:spMk id="7" creationId="{AFDFCA50-15BC-F335-0AD4-5EFA3248961B}"/>
          </ac:spMkLst>
        </pc:spChg>
        <pc:spChg chg="add mod">
          <ac:chgData name="Vincent Davy Zoonekynd" userId="9b657ceb-2c2e-465a-9d3d-eec3e4197458" providerId="ADAL" clId="{F83DAF7B-6E3B-4DF6-A531-07C10F05997F}" dt="2024-05-24T14:53:26.451" v="4627" actId="6549"/>
          <ac:spMkLst>
            <pc:docMk/>
            <pc:sldMk cId="2986978412" sldId="6281"/>
            <ac:spMk id="10" creationId="{104C1F90-285B-857B-5ADD-B1CB87419F70}"/>
          </ac:spMkLst>
        </pc:spChg>
        <pc:picChg chg="del">
          <ac:chgData name="Vincent Davy Zoonekynd" userId="9b657ceb-2c2e-465a-9d3d-eec3e4197458" providerId="ADAL" clId="{F83DAF7B-6E3B-4DF6-A531-07C10F05997F}" dt="2024-05-24T14:38:35.741" v="4463" actId="478"/>
          <ac:picMkLst>
            <pc:docMk/>
            <pc:sldMk cId="2986978412" sldId="6281"/>
            <ac:picMk id="3" creationId="{DE1021C2-C32B-9406-6977-2AE67E30ED12}"/>
          </ac:picMkLst>
        </pc:picChg>
        <pc:picChg chg="add mod ord">
          <ac:chgData name="Vincent Davy Zoonekynd" userId="9b657ceb-2c2e-465a-9d3d-eec3e4197458" providerId="ADAL" clId="{F83DAF7B-6E3B-4DF6-A531-07C10F05997F}" dt="2024-05-24T14:38:32.030" v="4462" actId="167"/>
          <ac:picMkLst>
            <pc:docMk/>
            <pc:sldMk cId="2986978412" sldId="6281"/>
            <ac:picMk id="8" creationId="{1E7E0A00-BBFB-B0F3-00BE-A2EB98330802}"/>
          </ac:picMkLst>
        </pc:picChg>
        <pc:cxnChg chg="add mod">
          <ac:chgData name="Vincent Davy Zoonekynd" userId="9b657ceb-2c2e-465a-9d3d-eec3e4197458" providerId="ADAL" clId="{F83DAF7B-6E3B-4DF6-A531-07C10F05997F}" dt="2024-05-24T14:55:15.285" v="4694"/>
          <ac:cxnSpMkLst>
            <pc:docMk/>
            <pc:sldMk cId="2986978412" sldId="6281"/>
            <ac:cxnSpMk id="11" creationId="{1EBA91F1-AA64-DF09-17B9-1ADB5AD230A8}"/>
          </ac:cxnSpMkLst>
        </pc:cxnChg>
      </pc:sldChg>
      <pc:sldChg chg="addSp delSp modSp add mod">
        <pc:chgData name="Vincent Davy Zoonekynd" userId="9b657ceb-2c2e-465a-9d3d-eec3e4197458" providerId="ADAL" clId="{F83DAF7B-6E3B-4DF6-A531-07C10F05997F}" dt="2024-05-24T14:55:17.407" v="4695"/>
        <pc:sldMkLst>
          <pc:docMk/>
          <pc:sldMk cId="2705413222" sldId="6282"/>
        </pc:sldMkLst>
        <pc:spChg chg="mod">
          <ac:chgData name="Vincent Davy Zoonekynd" userId="9b657ceb-2c2e-465a-9d3d-eec3e4197458" providerId="ADAL" clId="{F83DAF7B-6E3B-4DF6-A531-07C10F05997F}" dt="2024-05-24T14:53:38.338" v="4650" actId="20577"/>
          <ac:spMkLst>
            <pc:docMk/>
            <pc:sldMk cId="2705413222" sldId="6282"/>
            <ac:spMk id="10" creationId="{104C1F90-285B-857B-5ADD-B1CB87419F70}"/>
          </ac:spMkLst>
        </pc:spChg>
        <pc:picChg chg="add mod ord">
          <ac:chgData name="Vincent Davy Zoonekynd" userId="9b657ceb-2c2e-465a-9d3d-eec3e4197458" providerId="ADAL" clId="{F83DAF7B-6E3B-4DF6-A531-07C10F05997F}" dt="2024-05-24T14:52:38.133" v="4579" actId="167"/>
          <ac:picMkLst>
            <pc:docMk/>
            <pc:sldMk cId="2705413222" sldId="6282"/>
            <ac:picMk id="7" creationId="{148D58E6-EB52-29A7-0F4B-998B07842A56}"/>
          </ac:picMkLst>
        </pc:picChg>
        <pc:picChg chg="del">
          <ac:chgData name="Vincent Davy Zoonekynd" userId="9b657ceb-2c2e-465a-9d3d-eec3e4197458" providerId="ADAL" clId="{F83DAF7B-6E3B-4DF6-A531-07C10F05997F}" dt="2024-05-24T14:52:40.019" v="4580" actId="478"/>
          <ac:picMkLst>
            <pc:docMk/>
            <pc:sldMk cId="2705413222" sldId="6282"/>
            <ac:picMk id="8" creationId="{1E7E0A00-BBFB-B0F3-00BE-A2EB98330802}"/>
          </ac:picMkLst>
        </pc:picChg>
        <pc:cxnChg chg="add mod">
          <ac:chgData name="Vincent Davy Zoonekynd" userId="9b657ceb-2c2e-465a-9d3d-eec3e4197458" providerId="ADAL" clId="{F83DAF7B-6E3B-4DF6-A531-07C10F05997F}" dt="2024-05-24T14:55:17.407" v="4695"/>
          <ac:cxnSpMkLst>
            <pc:docMk/>
            <pc:sldMk cId="2705413222" sldId="6282"/>
            <ac:cxnSpMk id="11" creationId="{3AD2389C-558D-49C5-530F-7804A83D0AF3}"/>
          </ac:cxnSpMkLst>
        </pc:cxnChg>
      </pc:sldChg>
      <pc:sldChg chg="add del">
        <pc:chgData name="Vincent Davy Zoonekynd" userId="9b657ceb-2c2e-465a-9d3d-eec3e4197458" providerId="ADAL" clId="{F83DAF7B-6E3B-4DF6-A531-07C10F05997F}" dt="2024-07-02T07:29:17.295" v="5668" actId="47"/>
        <pc:sldMkLst>
          <pc:docMk/>
          <pc:sldMk cId="415243317" sldId="6283"/>
        </pc:sldMkLst>
      </pc:sldChg>
      <pc:sldChg chg="addSp delSp modSp new del mod modClrScheme chgLayout">
        <pc:chgData name="Vincent Davy Zoonekynd" userId="9b657ceb-2c2e-465a-9d3d-eec3e4197458" providerId="ADAL" clId="{F83DAF7B-6E3B-4DF6-A531-07C10F05997F}" dt="2024-05-28T10:55:01.862" v="4941" actId="47"/>
        <pc:sldMkLst>
          <pc:docMk/>
          <pc:sldMk cId="3481293720" sldId="6284"/>
        </pc:sldMkLst>
        <pc:spChg chg="del">
          <ac:chgData name="Vincent Davy Zoonekynd" userId="9b657ceb-2c2e-465a-9d3d-eec3e4197458" providerId="ADAL" clId="{F83DAF7B-6E3B-4DF6-A531-07C10F05997F}" dt="2024-05-28T10:41:15.091" v="4718" actId="700"/>
          <ac:spMkLst>
            <pc:docMk/>
            <pc:sldMk cId="3481293720" sldId="6284"/>
            <ac:spMk id="2" creationId="{99ACDA49-4A1E-8781-C9BC-3FDF36BACCDC}"/>
          </ac:spMkLst>
        </pc:spChg>
        <pc:spChg chg="del">
          <ac:chgData name="Vincent Davy Zoonekynd" userId="9b657ceb-2c2e-465a-9d3d-eec3e4197458" providerId="ADAL" clId="{F83DAF7B-6E3B-4DF6-A531-07C10F05997F}" dt="2024-05-28T10:41:15.091" v="4718" actId="700"/>
          <ac:spMkLst>
            <pc:docMk/>
            <pc:sldMk cId="3481293720" sldId="6284"/>
            <ac:spMk id="3" creationId="{9F6AA573-979B-5499-D931-7B04ECA7CD02}"/>
          </ac:spMkLst>
        </pc:spChg>
        <pc:spChg chg="add mod">
          <ac:chgData name="Vincent Davy Zoonekynd" userId="9b657ceb-2c2e-465a-9d3d-eec3e4197458" providerId="ADAL" clId="{F83DAF7B-6E3B-4DF6-A531-07C10F05997F}" dt="2024-05-28T10:44:36.643" v="4745" actId="114"/>
          <ac:spMkLst>
            <pc:docMk/>
            <pc:sldMk cId="3481293720" sldId="6284"/>
            <ac:spMk id="6" creationId="{871658E2-C0E2-8647-7A66-7A6E933E3113}"/>
          </ac:spMkLst>
        </pc:spChg>
        <pc:spChg chg="add del mod">
          <ac:chgData name="Vincent Davy Zoonekynd" userId="9b657ceb-2c2e-465a-9d3d-eec3e4197458" providerId="ADAL" clId="{F83DAF7B-6E3B-4DF6-A531-07C10F05997F}" dt="2024-05-28T10:44:29.214" v="4738" actId="478"/>
          <ac:spMkLst>
            <pc:docMk/>
            <pc:sldMk cId="3481293720" sldId="6284"/>
            <ac:spMk id="7" creationId="{D9E2DE31-8B25-1C67-211F-90B44AB822B5}"/>
          </ac:spMkLst>
        </pc:spChg>
        <pc:picChg chg="add">
          <ac:chgData name="Vincent Davy Zoonekynd" userId="9b657ceb-2c2e-465a-9d3d-eec3e4197458" providerId="ADAL" clId="{F83DAF7B-6E3B-4DF6-A531-07C10F05997F}" dt="2024-05-28T10:41:21.543" v="4719"/>
          <ac:picMkLst>
            <pc:docMk/>
            <pc:sldMk cId="3481293720" sldId="6284"/>
            <ac:picMk id="1026" creationId="{6425B833-0ACD-BA5D-D496-14F8D2DF548F}"/>
          </ac:picMkLst>
        </pc:picChg>
        <pc:cxnChg chg="add del mod">
          <ac:chgData name="Vincent Davy Zoonekynd" userId="9b657ceb-2c2e-465a-9d3d-eec3e4197458" providerId="ADAL" clId="{F83DAF7B-6E3B-4DF6-A531-07C10F05997F}" dt="2024-05-28T10:44:25.373" v="4737" actId="478"/>
          <ac:cxnSpMkLst>
            <pc:docMk/>
            <pc:sldMk cId="3481293720" sldId="6284"/>
            <ac:cxnSpMk id="4" creationId="{640FB21D-C3B3-C894-6AE0-61708FD07C90}"/>
          </ac:cxnSpMkLst>
        </pc:cxnChg>
        <pc:cxnChg chg="add del mod">
          <ac:chgData name="Vincent Davy Zoonekynd" userId="9b657ceb-2c2e-465a-9d3d-eec3e4197458" providerId="ADAL" clId="{F83DAF7B-6E3B-4DF6-A531-07C10F05997F}" dt="2024-05-28T10:44:25.373" v="4737" actId="478"/>
          <ac:cxnSpMkLst>
            <pc:docMk/>
            <pc:sldMk cId="3481293720" sldId="6284"/>
            <ac:cxnSpMk id="5" creationId="{14317DA1-76A6-9302-F1FB-6CAF1319107F}"/>
          </ac:cxnSpMkLst>
        </pc:cxnChg>
      </pc:sldChg>
      <pc:sldChg chg="addSp modSp new del mod">
        <pc:chgData name="Vincent Davy Zoonekynd" userId="9b657ceb-2c2e-465a-9d3d-eec3e4197458" providerId="ADAL" clId="{F83DAF7B-6E3B-4DF6-A531-07C10F05997F}" dt="2024-05-28T10:55:01.862" v="4941" actId="47"/>
        <pc:sldMkLst>
          <pc:docMk/>
          <pc:sldMk cId="2436197366" sldId="6285"/>
        </pc:sldMkLst>
        <pc:spChg chg="add mod">
          <ac:chgData name="Vincent Davy Zoonekynd" userId="9b657ceb-2c2e-465a-9d3d-eec3e4197458" providerId="ADAL" clId="{F83DAF7B-6E3B-4DF6-A531-07C10F05997F}" dt="2024-05-28T10:44:52.923" v="4752" actId="1076"/>
          <ac:spMkLst>
            <pc:docMk/>
            <pc:sldMk cId="2436197366" sldId="6285"/>
            <ac:spMk id="2" creationId="{7F734BCB-3D17-39D0-C8EA-77886B60FF68}"/>
          </ac:spMkLst>
        </pc:spChg>
        <pc:picChg chg="add">
          <ac:chgData name="Vincent Davy Zoonekynd" userId="9b657ceb-2c2e-465a-9d3d-eec3e4197458" providerId="ADAL" clId="{F83DAF7B-6E3B-4DF6-A531-07C10F05997F}" dt="2024-05-28T10:41:43.498" v="4724"/>
          <ac:picMkLst>
            <pc:docMk/>
            <pc:sldMk cId="2436197366" sldId="6285"/>
            <ac:picMk id="2050" creationId="{548D9269-1707-7F2E-5934-58A7B6BA2A7D}"/>
          </ac:picMkLst>
        </pc:picChg>
      </pc:sldChg>
      <pc:sldChg chg="addSp modSp add del mod">
        <pc:chgData name="Vincent Davy Zoonekynd" userId="9b657ceb-2c2e-465a-9d3d-eec3e4197458" providerId="ADAL" clId="{F83DAF7B-6E3B-4DF6-A531-07C10F05997F}" dt="2024-05-28T10:55:01.862" v="4941" actId="47"/>
        <pc:sldMkLst>
          <pc:docMk/>
          <pc:sldMk cId="4231993999" sldId="6286"/>
        </pc:sldMkLst>
        <pc:spChg chg="add mod">
          <ac:chgData name="Vincent Davy Zoonekynd" userId="9b657ceb-2c2e-465a-9d3d-eec3e4197458" providerId="ADAL" clId="{F83DAF7B-6E3B-4DF6-A531-07C10F05997F}" dt="2024-05-28T10:45:20.866" v="4776" actId="1035"/>
          <ac:spMkLst>
            <pc:docMk/>
            <pc:sldMk cId="4231993999" sldId="6286"/>
            <ac:spMk id="2" creationId="{8BAD40E4-EF63-F243-AE01-CABCC3660C96}"/>
          </ac:spMkLst>
        </pc:spChg>
        <pc:picChg chg="add">
          <ac:chgData name="Vincent Davy Zoonekynd" userId="9b657ceb-2c2e-465a-9d3d-eec3e4197458" providerId="ADAL" clId="{F83DAF7B-6E3B-4DF6-A531-07C10F05997F}" dt="2024-05-28T10:41:52.825" v="4725"/>
          <ac:picMkLst>
            <pc:docMk/>
            <pc:sldMk cId="4231993999" sldId="6286"/>
            <ac:picMk id="3074" creationId="{B156AA1F-83EC-4EFB-5725-AF305B6DFF76}"/>
          </ac:picMkLst>
        </pc:picChg>
      </pc:sldChg>
      <pc:sldChg chg="addSp modSp add del mod">
        <pc:chgData name="Vincent Davy Zoonekynd" userId="9b657ceb-2c2e-465a-9d3d-eec3e4197458" providerId="ADAL" clId="{F83DAF7B-6E3B-4DF6-A531-07C10F05997F}" dt="2024-05-28T10:55:01.862" v="4941" actId="47"/>
        <pc:sldMkLst>
          <pc:docMk/>
          <pc:sldMk cId="2840842520" sldId="6287"/>
        </pc:sldMkLst>
        <pc:spChg chg="add mod">
          <ac:chgData name="Vincent Davy Zoonekynd" userId="9b657ceb-2c2e-465a-9d3d-eec3e4197458" providerId="ADAL" clId="{F83DAF7B-6E3B-4DF6-A531-07C10F05997F}" dt="2024-05-28T10:45:30.667" v="4782" actId="20577"/>
          <ac:spMkLst>
            <pc:docMk/>
            <pc:sldMk cId="2840842520" sldId="6287"/>
            <ac:spMk id="2" creationId="{A1856694-A242-CC93-9063-EAE38819307F}"/>
          </ac:spMkLst>
        </pc:spChg>
        <pc:picChg chg="add">
          <ac:chgData name="Vincent Davy Zoonekynd" userId="9b657ceb-2c2e-465a-9d3d-eec3e4197458" providerId="ADAL" clId="{F83DAF7B-6E3B-4DF6-A531-07C10F05997F}" dt="2024-05-28T10:42:09.361" v="4726"/>
          <ac:picMkLst>
            <pc:docMk/>
            <pc:sldMk cId="2840842520" sldId="6287"/>
            <ac:picMk id="4098" creationId="{E7E4ED51-EB8E-C274-A46A-C63A6D8F5156}"/>
          </ac:picMkLst>
        </pc:picChg>
      </pc:sldChg>
      <pc:sldChg chg="addSp modSp add del mod">
        <pc:chgData name="Vincent Davy Zoonekynd" userId="9b657ceb-2c2e-465a-9d3d-eec3e4197458" providerId="ADAL" clId="{F83DAF7B-6E3B-4DF6-A531-07C10F05997F}" dt="2024-05-28T10:55:01.862" v="4941" actId="47"/>
        <pc:sldMkLst>
          <pc:docMk/>
          <pc:sldMk cId="2378135952" sldId="6288"/>
        </pc:sldMkLst>
        <pc:spChg chg="add mod">
          <ac:chgData name="Vincent Davy Zoonekynd" userId="9b657ceb-2c2e-465a-9d3d-eec3e4197458" providerId="ADAL" clId="{F83DAF7B-6E3B-4DF6-A531-07C10F05997F}" dt="2024-05-28T10:45:55.529" v="4796" actId="20577"/>
          <ac:spMkLst>
            <pc:docMk/>
            <pc:sldMk cId="2378135952" sldId="6288"/>
            <ac:spMk id="2" creationId="{36764F07-9169-F9CE-0F3A-B3C25E3801AC}"/>
          </ac:spMkLst>
        </pc:spChg>
        <pc:picChg chg="add">
          <ac:chgData name="Vincent Davy Zoonekynd" userId="9b657ceb-2c2e-465a-9d3d-eec3e4197458" providerId="ADAL" clId="{F83DAF7B-6E3B-4DF6-A531-07C10F05997F}" dt="2024-05-28T10:42:22.845" v="4727"/>
          <ac:picMkLst>
            <pc:docMk/>
            <pc:sldMk cId="2378135952" sldId="6288"/>
            <ac:picMk id="5122" creationId="{BD51C4D8-4574-79DF-5984-08981AF80427}"/>
          </ac:picMkLst>
        </pc:picChg>
      </pc:sldChg>
      <pc:sldChg chg="addSp delSp modSp new del mod ord">
        <pc:chgData name="Vincent Davy Zoonekynd" userId="9b657ceb-2c2e-465a-9d3d-eec3e4197458" providerId="ADAL" clId="{F83DAF7B-6E3B-4DF6-A531-07C10F05997F}" dt="2024-05-28T10:55:01.862" v="4941" actId="47"/>
        <pc:sldMkLst>
          <pc:docMk/>
          <pc:sldMk cId="2112027262" sldId="6289"/>
        </pc:sldMkLst>
        <pc:spChg chg="add del mod">
          <ac:chgData name="Vincent Davy Zoonekynd" userId="9b657ceb-2c2e-465a-9d3d-eec3e4197458" providerId="ADAL" clId="{F83DAF7B-6E3B-4DF6-A531-07C10F05997F}" dt="2024-05-28T10:44:05.681" v="4734" actId="478"/>
          <ac:spMkLst>
            <pc:docMk/>
            <pc:sldMk cId="2112027262" sldId="6289"/>
            <ac:spMk id="4" creationId="{8B75BB56-414A-367F-FE4A-75AAFF134B4C}"/>
          </ac:spMkLst>
        </pc:spChg>
        <pc:spChg chg="add del mod">
          <ac:chgData name="Vincent Davy Zoonekynd" userId="9b657ceb-2c2e-465a-9d3d-eec3e4197458" providerId="ADAL" clId="{F83DAF7B-6E3B-4DF6-A531-07C10F05997F}" dt="2024-05-28T10:44:08.527" v="4735" actId="478"/>
          <ac:spMkLst>
            <pc:docMk/>
            <pc:sldMk cId="2112027262" sldId="6289"/>
            <ac:spMk id="5" creationId="{BAEF8F4B-F8F0-31D2-CB0B-1D65E671EC3E}"/>
          </ac:spMkLst>
        </pc:spChg>
        <pc:picChg chg="add">
          <ac:chgData name="Vincent Davy Zoonekynd" userId="9b657ceb-2c2e-465a-9d3d-eec3e4197458" providerId="ADAL" clId="{F83DAF7B-6E3B-4DF6-A531-07C10F05997F}" dt="2024-05-28T10:43:18.375" v="4731"/>
          <ac:picMkLst>
            <pc:docMk/>
            <pc:sldMk cId="2112027262" sldId="6289"/>
            <ac:picMk id="6146" creationId="{73720DFB-00DF-5BF2-8992-C7B86EB64639}"/>
          </ac:picMkLst>
        </pc:picChg>
        <pc:cxnChg chg="add del mod">
          <ac:chgData name="Vincent Davy Zoonekynd" userId="9b657ceb-2c2e-465a-9d3d-eec3e4197458" providerId="ADAL" clId="{F83DAF7B-6E3B-4DF6-A531-07C10F05997F}" dt="2024-05-28T10:46:09.877" v="4798" actId="478"/>
          <ac:cxnSpMkLst>
            <pc:docMk/>
            <pc:sldMk cId="2112027262" sldId="6289"/>
            <ac:cxnSpMk id="2" creationId="{DE3B271C-1662-1C86-6075-C5FA07709579}"/>
          </ac:cxnSpMkLst>
        </pc:cxnChg>
        <pc:cxnChg chg="add del mod">
          <ac:chgData name="Vincent Davy Zoonekynd" userId="9b657ceb-2c2e-465a-9d3d-eec3e4197458" providerId="ADAL" clId="{F83DAF7B-6E3B-4DF6-A531-07C10F05997F}" dt="2024-05-28T10:46:09.877" v="4798" actId="478"/>
          <ac:cxnSpMkLst>
            <pc:docMk/>
            <pc:sldMk cId="2112027262" sldId="6289"/>
            <ac:cxnSpMk id="3" creationId="{468BF526-9A9D-0B9D-F966-FD18F3983271}"/>
          </ac:cxnSpMkLst>
        </pc:cxnChg>
      </pc:sldChg>
      <pc:sldChg chg="add del">
        <pc:chgData name="Vincent Davy Zoonekynd" userId="9b657ceb-2c2e-465a-9d3d-eec3e4197458" providerId="ADAL" clId="{F83DAF7B-6E3B-4DF6-A531-07C10F05997F}" dt="2024-05-28T10:55:01.862" v="4941" actId="47"/>
        <pc:sldMkLst>
          <pc:docMk/>
          <pc:sldMk cId="3521533002" sldId="6290"/>
        </pc:sldMkLst>
      </pc:sldChg>
      <pc:sldChg chg="addSp delSp new ord">
        <pc:chgData name="Vincent Davy Zoonekynd" userId="9b657ceb-2c2e-465a-9d3d-eec3e4197458" providerId="ADAL" clId="{F83DAF7B-6E3B-4DF6-A531-07C10F05997F}" dt="2024-05-28T10:50:15.327" v="4808"/>
        <pc:sldMkLst>
          <pc:docMk/>
          <pc:sldMk cId="4154178227" sldId="6291"/>
        </pc:sldMkLst>
        <pc:picChg chg="add del">
          <ac:chgData name="Vincent Davy Zoonekynd" userId="9b657ceb-2c2e-465a-9d3d-eec3e4197458" providerId="ADAL" clId="{F83DAF7B-6E3B-4DF6-A531-07C10F05997F}" dt="2024-05-28T10:47:30.231" v="4803" actId="478"/>
          <ac:picMkLst>
            <pc:docMk/>
            <pc:sldMk cId="4154178227" sldId="6291"/>
            <ac:picMk id="7170" creationId="{62F0AA0A-08AB-96CE-B796-A2C59AC1FCF9}"/>
          </ac:picMkLst>
        </pc:picChg>
        <pc:picChg chg="add del">
          <ac:chgData name="Vincent Davy Zoonekynd" userId="9b657ceb-2c2e-465a-9d3d-eec3e4197458" providerId="ADAL" clId="{F83DAF7B-6E3B-4DF6-A531-07C10F05997F}" dt="2024-05-28T10:49:20.661" v="4805" actId="478"/>
          <ac:picMkLst>
            <pc:docMk/>
            <pc:sldMk cId="4154178227" sldId="6291"/>
            <ac:picMk id="7172" creationId="{10ACEB49-E059-32C0-D816-F148AA6D8755}"/>
          </ac:picMkLst>
        </pc:picChg>
        <pc:picChg chg="add del">
          <ac:chgData name="Vincent Davy Zoonekynd" userId="9b657ceb-2c2e-465a-9d3d-eec3e4197458" providerId="ADAL" clId="{F83DAF7B-6E3B-4DF6-A531-07C10F05997F}" dt="2024-05-28T10:49:57.775" v="4807" actId="478"/>
          <ac:picMkLst>
            <pc:docMk/>
            <pc:sldMk cId="4154178227" sldId="6291"/>
            <ac:picMk id="7174" creationId="{0EA988C4-F947-4E7F-9408-C3499BEB614E}"/>
          </ac:picMkLst>
        </pc:picChg>
        <pc:picChg chg="add">
          <ac:chgData name="Vincent Davy Zoonekynd" userId="9b657ceb-2c2e-465a-9d3d-eec3e4197458" providerId="ADAL" clId="{F83DAF7B-6E3B-4DF6-A531-07C10F05997F}" dt="2024-05-28T10:50:15.327" v="4808"/>
          <ac:picMkLst>
            <pc:docMk/>
            <pc:sldMk cId="4154178227" sldId="6291"/>
            <ac:picMk id="7176" creationId="{FE0C879D-8B2E-0C91-71E3-B78769BDF973}"/>
          </ac:picMkLst>
        </pc:picChg>
      </pc:sldChg>
      <pc:sldChg chg="addSp modSp new mod">
        <pc:chgData name="Vincent Davy Zoonekynd" userId="9b657ceb-2c2e-465a-9d3d-eec3e4197458" providerId="ADAL" clId="{F83DAF7B-6E3B-4DF6-A531-07C10F05997F}" dt="2024-05-28T10:51:43.232" v="4826" actId="1076"/>
        <pc:sldMkLst>
          <pc:docMk/>
          <pc:sldMk cId="2564763505" sldId="6292"/>
        </pc:sldMkLst>
        <pc:spChg chg="add mod">
          <ac:chgData name="Vincent Davy Zoonekynd" userId="9b657ceb-2c2e-465a-9d3d-eec3e4197458" providerId="ADAL" clId="{F83DAF7B-6E3B-4DF6-A531-07C10F05997F}" dt="2024-05-28T10:51:43.232" v="4826" actId="1076"/>
          <ac:spMkLst>
            <pc:docMk/>
            <pc:sldMk cId="2564763505" sldId="6292"/>
            <ac:spMk id="2" creationId="{481C81CD-9FD1-A572-31F2-E02D935D2F5E}"/>
          </ac:spMkLst>
        </pc:spChg>
        <pc:picChg chg="add">
          <ac:chgData name="Vincent Davy Zoonekynd" userId="9b657ceb-2c2e-465a-9d3d-eec3e4197458" providerId="ADAL" clId="{F83DAF7B-6E3B-4DF6-A531-07C10F05997F}" dt="2024-05-28T10:50:32.508" v="4820"/>
          <ac:picMkLst>
            <pc:docMk/>
            <pc:sldMk cId="2564763505" sldId="6292"/>
            <ac:picMk id="9218" creationId="{7082705E-67A6-A41F-5F57-27F19E2745F7}"/>
          </ac:picMkLst>
        </pc:picChg>
      </pc:sldChg>
      <pc:sldChg chg="addSp modSp add mod">
        <pc:chgData name="Vincent Davy Zoonekynd" userId="9b657ceb-2c2e-465a-9d3d-eec3e4197458" providerId="ADAL" clId="{F83DAF7B-6E3B-4DF6-A531-07C10F05997F}" dt="2024-05-28T10:51:52.291" v="4833" actId="20577"/>
        <pc:sldMkLst>
          <pc:docMk/>
          <pc:sldMk cId="3123859057" sldId="6293"/>
        </pc:sldMkLst>
        <pc:spChg chg="add mod">
          <ac:chgData name="Vincent Davy Zoonekynd" userId="9b657ceb-2c2e-465a-9d3d-eec3e4197458" providerId="ADAL" clId="{F83DAF7B-6E3B-4DF6-A531-07C10F05997F}" dt="2024-05-28T10:51:52.291" v="4833" actId="20577"/>
          <ac:spMkLst>
            <pc:docMk/>
            <pc:sldMk cId="3123859057" sldId="6293"/>
            <ac:spMk id="2" creationId="{D6260BA8-0C2A-ADE0-99FE-C7CD60B7CBF9}"/>
          </ac:spMkLst>
        </pc:spChg>
        <pc:picChg chg="add">
          <ac:chgData name="Vincent Davy Zoonekynd" userId="9b657ceb-2c2e-465a-9d3d-eec3e4197458" providerId="ADAL" clId="{F83DAF7B-6E3B-4DF6-A531-07C10F05997F}" dt="2024-05-28T10:50:38.619" v="4821"/>
          <ac:picMkLst>
            <pc:docMk/>
            <pc:sldMk cId="3123859057" sldId="6293"/>
            <ac:picMk id="10242" creationId="{68536A23-06B4-60CF-4DE3-9F7BAC7F775A}"/>
          </ac:picMkLst>
        </pc:picChg>
      </pc:sldChg>
      <pc:sldChg chg="addSp modSp add mod">
        <pc:chgData name="Vincent Davy Zoonekynd" userId="9b657ceb-2c2e-465a-9d3d-eec3e4197458" providerId="ADAL" clId="{F83DAF7B-6E3B-4DF6-A531-07C10F05997F}" dt="2024-05-28T10:52:09.503" v="4877" actId="1036"/>
        <pc:sldMkLst>
          <pc:docMk/>
          <pc:sldMk cId="3250024918" sldId="6294"/>
        </pc:sldMkLst>
        <pc:spChg chg="add mod">
          <ac:chgData name="Vincent Davy Zoonekynd" userId="9b657ceb-2c2e-465a-9d3d-eec3e4197458" providerId="ADAL" clId="{F83DAF7B-6E3B-4DF6-A531-07C10F05997F}" dt="2024-05-28T10:52:09.503" v="4877" actId="1036"/>
          <ac:spMkLst>
            <pc:docMk/>
            <pc:sldMk cId="3250024918" sldId="6294"/>
            <ac:spMk id="2" creationId="{DA78AD22-D597-8F34-9BD3-CF65358C6FA4}"/>
          </ac:spMkLst>
        </pc:spChg>
        <pc:picChg chg="add">
          <ac:chgData name="Vincent Davy Zoonekynd" userId="9b657ceb-2c2e-465a-9d3d-eec3e4197458" providerId="ADAL" clId="{F83DAF7B-6E3B-4DF6-A531-07C10F05997F}" dt="2024-05-28T10:50:46.106" v="4822"/>
          <ac:picMkLst>
            <pc:docMk/>
            <pc:sldMk cId="3250024918" sldId="6294"/>
            <ac:picMk id="11266" creationId="{7B5A08CF-CBBE-8A60-386A-D6890BBB5DBA}"/>
          </ac:picMkLst>
        </pc:picChg>
      </pc:sldChg>
      <pc:sldChg chg="addSp modSp add mod">
        <pc:chgData name="Vincent Davy Zoonekynd" userId="9b657ceb-2c2e-465a-9d3d-eec3e4197458" providerId="ADAL" clId="{F83DAF7B-6E3B-4DF6-A531-07C10F05997F}" dt="2024-05-28T10:52:28.322" v="4892" actId="1035"/>
        <pc:sldMkLst>
          <pc:docMk/>
          <pc:sldMk cId="3700402979" sldId="6295"/>
        </pc:sldMkLst>
        <pc:spChg chg="add mod">
          <ac:chgData name="Vincent Davy Zoonekynd" userId="9b657ceb-2c2e-465a-9d3d-eec3e4197458" providerId="ADAL" clId="{F83DAF7B-6E3B-4DF6-A531-07C10F05997F}" dt="2024-05-28T10:52:28.322" v="4892" actId="1035"/>
          <ac:spMkLst>
            <pc:docMk/>
            <pc:sldMk cId="3700402979" sldId="6295"/>
            <ac:spMk id="2" creationId="{6DB8F0C5-7C26-630C-63EF-A570DBC44366}"/>
          </ac:spMkLst>
        </pc:spChg>
        <pc:picChg chg="add">
          <ac:chgData name="Vincent Davy Zoonekynd" userId="9b657ceb-2c2e-465a-9d3d-eec3e4197458" providerId="ADAL" clId="{F83DAF7B-6E3B-4DF6-A531-07C10F05997F}" dt="2024-05-28T10:50:55.311" v="4823"/>
          <ac:picMkLst>
            <pc:docMk/>
            <pc:sldMk cId="3700402979" sldId="6295"/>
            <ac:picMk id="12290" creationId="{B99CD0AB-0228-5D43-1E08-242DB48331FD}"/>
          </ac:picMkLst>
        </pc:picChg>
      </pc:sldChg>
      <pc:sldChg chg="addSp modSp add del mod">
        <pc:chgData name="Vincent Davy Zoonekynd" userId="9b657ceb-2c2e-465a-9d3d-eec3e4197458" providerId="ADAL" clId="{F83DAF7B-6E3B-4DF6-A531-07C10F05997F}" dt="2024-05-28T10:55:18.250" v="4942" actId="47"/>
        <pc:sldMkLst>
          <pc:docMk/>
          <pc:sldMk cId="517491788" sldId="6296"/>
        </pc:sldMkLst>
        <pc:spChg chg="add mod">
          <ac:chgData name="Vincent Davy Zoonekynd" userId="9b657ceb-2c2e-465a-9d3d-eec3e4197458" providerId="ADAL" clId="{F83DAF7B-6E3B-4DF6-A531-07C10F05997F}" dt="2024-05-28T10:52:46.799" v="4907" actId="1076"/>
          <ac:spMkLst>
            <pc:docMk/>
            <pc:sldMk cId="517491788" sldId="6296"/>
            <ac:spMk id="2" creationId="{09CD74A3-E9A1-86E8-AE16-A0E0FC764611}"/>
          </ac:spMkLst>
        </pc:spChg>
        <pc:picChg chg="add">
          <ac:chgData name="Vincent Davy Zoonekynd" userId="9b657ceb-2c2e-465a-9d3d-eec3e4197458" providerId="ADAL" clId="{F83DAF7B-6E3B-4DF6-A531-07C10F05997F}" dt="2024-05-28T10:51:24.027" v="4824"/>
          <ac:picMkLst>
            <pc:docMk/>
            <pc:sldMk cId="517491788" sldId="6296"/>
            <ac:picMk id="13314" creationId="{47D9CC1F-A4C4-9D74-2400-E83AA44BE7B8}"/>
          </ac:picMkLst>
        </pc:picChg>
      </pc:sldChg>
      <pc:sldChg chg="add del">
        <pc:chgData name="Vincent Davy Zoonekynd" userId="9b657ceb-2c2e-465a-9d3d-eec3e4197458" providerId="ADAL" clId="{F83DAF7B-6E3B-4DF6-A531-07C10F05997F}" dt="2024-05-28T10:55:01.862" v="4941" actId="47"/>
        <pc:sldMkLst>
          <pc:docMk/>
          <pc:sldMk cId="4294640263" sldId="6297"/>
        </pc:sldMkLst>
      </pc:sldChg>
      <pc:sldChg chg="add del">
        <pc:chgData name="Vincent Davy Zoonekynd" userId="9b657ceb-2c2e-465a-9d3d-eec3e4197458" providerId="ADAL" clId="{F83DAF7B-6E3B-4DF6-A531-07C10F05997F}" dt="2024-05-28T10:55:01.862" v="4941" actId="47"/>
        <pc:sldMkLst>
          <pc:docMk/>
          <pc:sldMk cId="2161085113" sldId="6298"/>
        </pc:sldMkLst>
      </pc:sldChg>
      <pc:sldChg chg="add del">
        <pc:chgData name="Vincent Davy Zoonekynd" userId="9b657ceb-2c2e-465a-9d3d-eec3e4197458" providerId="ADAL" clId="{F83DAF7B-6E3B-4DF6-A531-07C10F05997F}" dt="2024-05-28T10:55:01.862" v="4941" actId="47"/>
        <pc:sldMkLst>
          <pc:docMk/>
          <pc:sldMk cId="2236398459" sldId="6299"/>
        </pc:sldMkLst>
      </pc:sldChg>
      <pc:sldChg chg="add del">
        <pc:chgData name="Vincent Davy Zoonekynd" userId="9b657ceb-2c2e-465a-9d3d-eec3e4197458" providerId="ADAL" clId="{F83DAF7B-6E3B-4DF6-A531-07C10F05997F}" dt="2024-05-28T10:55:01.862" v="4941" actId="47"/>
        <pc:sldMkLst>
          <pc:docMk/>
          <pc:sldMk cId="3689306661" sldId="6300"/>
        </pc:sldMkLst>
      </pc:sldChg>
      <pc:sldChg chg="add del">
        <pc:chgData name="Vincent Davy Zoonekynd" userId="9b657ceb-2c2e-465a-9d3d-eec3e4197458" providerId="ADAL" clId="{F83DAF7B-6E3B-4DF6-A531-07C10F05997F}" dt="2024-05-28T10:55:01.862" v="4941" actId="47"/>
        <pc:sldMkLst>
          <pc:docMk/>
          <pc:sldMk cId="1061468197" sldId="6301"/>
        </pc:sldMkLst>
      </pc:sldChg>
      <pc:sldChg chg="add del">
        <pc:chgData name="Vincent Davy Zoonekynd" userId="9b657ceb-2c2e-465a-9d3d-eec3e4197458" providerId="ADAL" clId="{F83DAF7B-6E3B-4DF6-A531-07C10F05997F}" dt="2024-05-28T10:55:01.862" v="4941" actId="47"/>
        <pc:sldMkLst>
          <pc:docMk/>
          <pc:sldMk cId="1899062541" sldId="6302"/>
        </pc:sldMkLst>
      </pc:sldChg>
      <pc:sldChg chg="addSp modSp add mod">
        <pc:chgData name="Vincent Davy Zoonekynd" userId="9b657ceb-2c2e-465a-9d3d-eec3e4197458" providerId="ADAL" clId="{F83DAF7B-6E3B-4DF6-A531-07C10F05997F}" dt="2024-05-28T10:53:24.357" v="4911" actId="14100"/>
        <pc:sldMkLst>
          <pc:docMk/>
          <pc:sldMk cId="2218552143" sldId="6303"/>
        </pc:sldMkLst>
        <pc:cxnChg chg="add mod">
          <ac:chgData name="Vincent Davy Zoonekynd" userId="9b657ceb-2c2e-465a-9d3d-eec3e4197458" providerId="ADAL" clId="{F83DAF7B-6E3B-4DF6-A531-07C10F05997F}" dt="2024-05-28T10:53:24.357" v="4911" actId="14100"/>
          <ac:cxnSpMkLst>
            <pc:docMk/>
            <pc:sldMk cId="2218552143" sldId="6303"/>
            <ac:cxnSpMk id="2" creationId="{927E385A-31F8-C60B-DF9D-3DBC688EE44D}"/>
          </ac:cxnSpMkLst>
        </pc:cxnChg>
        <pc:cxnChg chg="add mod">
          <ac:chgData name="Vincent Davy Zoonekynd" userId="9b657ceb-2c2e-465a-9d3d-eec3e4197458" providerId="ADAL" clId="{F83DAF7B-6E3B-4DF6-A531-07C10F05997F}" dt="2024-05-28T10:53:24.357" v="4911" actId="14100"/>
          <ac:cxnSpMkLst>
            <pc:docMk/>
            <pc:sldMk cId="2218552143" sldId="6303"/>
            <ac:cxnSpMk id="3" creationId="{693864B2-6965-FA17-ED77-E28BFB1871D5}"/>
          </ac:cxnSpMkLst>
        </pc:cxnChg>
      </pc:sldChg>
      <pc:sldChg chg="addSp modSp add mod ord">
        <pc:chgData name="Vincent Davy Zoonekynd" userId="9b657ceb-2c2e-465a-9d3d-eec3e4197458" providerId="ADAL" clId="{F83DAF7B-6E3B-4DF6-A531-07C10F05997F}" dt="2024-05-28T10:54:47.010" v="4940"/>
        <pc:sldMkLst>
          <pc:docMk/>
          <pc:sldMk cId="1321924046" sldId="6304"/>
        </pc:sldMkLst>
        <pc:spChg chg="add mod">
          <ac:chgData name="Vincent Davy Zoonekynd" userId="9b657ceb-2c2e-465a-9d3d-eec3e4197458" providerId="ADAL" clId="{F83DAF7B-6E3B-4DF6-A531-07C10F05997F}" dt="2024-05-28T10:53:51.444" v="4914" actId="1076"/>
          <ac:spMkLst>
            <pc:docMk/>
            <pc:sldMk cId="1321924046" sldId="6304"/>
            <ac:spMk id="4" creationId="{CE13E3FE-BA51-0BEF-ABD8-255AF0894163}"/>
          </ac:spMkLst>
        </pc:spChg>
        <pc:spChg chg="add mod">
          <ac:chgData name="Vincent Davy Zoonekynd" userId="9b657ceb-2c2e-465a-9d3d-eec3e4197458" providerId="ADAL" clId="{F83DAF7B-6E3B-4DF6-A531-07C10F05997F}" dt="2024-05-28T10:53:59.887" v="4923" actId="20577"/>
          <ac:spMkLst>
            <pc:docMk/>
            <pc:sldMk cId="1321924046" sldId="6304"/>
            <ac:spMk id="5" creationId="{F11F6598-6F2D-839F-674B-161828FA7A1E}"/>
          </ac:spMkLst>
        </pc:spChg>
        <pc:spChg chg="add mod">
          <ac:chgData name="Vincent Davy Zoonekynd" userId="9b657ceb-2c2e-465a-9d3d-eec3e4197458" providerId="ADAL" clId="{F83DAF7B-6E3B-4DF6-A531-07C10F05997F}" dt="2024-05-28T10:54:07.666" v="4929" actId="20577"/>
          <ac:spMkLst>
            <pc:docMk/>
            <pc:sldMk cId="1321924046" sldId="6304"/>
            <ac:spMk id="6" creationId="{1AAE6DBB-A3C4-2880-F1B1-35498CAA9B71}"/>
          </ac:spMkLst>
        </pc:spChg>
        <pc:spChg chg="add mod">
          <ac:chgData name="Vincent Davy Zoonekynd" userId="9b657ceb-2c2e-465a-9d3d-eec3e4197458" providerId="ADAL" clId="{F83DAF7B-6E3B-4DF6-A531-07C10F05997F}" dt="2024-05-28T10:54:21.342" v="4938" actId="1076"/>
          <ac:spMkLst>
            <pc:docMk/>
            <pc:sldMk cId="1321924046" sldId="6304"/>
            <ac:spMk id="7" creationId="{6025A3EA-7B70-CBAC-8BF4-1041B2BABE55}"/>
          </ac:spMkLst>
        </pc:spChg>
      </pc:sldChg>
      <pc:sldChg chg="add">
        <pc:chgData name="Vincent Davy Zoonekynd" userId="9b657ceb-2c2e-465a-9d3d-eec3e4197458" providerId="ADAL" clId="{F83DAF7B-6E3B-4DF6-A531-07C10F05997F}" dt="2024-05-28T10:55:56.602" v="4943" actId="2890"/>
        <pc:sldMkLst>
          <pc:docMk/>
          <pc:sldMk cId="1847222356" sldId="6305"/>
        </pc:sldMkLst>
      </pc:sldChg>
      <pc:sldChg chg="addSp delSp new mod ord modClrScheme chgLayout">
        <pc:chgData name="Vincent Davy Zoonekynd" userId="9b657ceb-2c2e-465a-9d3d-eec3e4197458" providerId="ADAL" clId="{F83DAF7B-6E3B-4DF6-A531-07C10F05997F}" dt="2024-05-28T11:12:33.858" v="4962" actId="22"/>
        <pc:sldMkLst>
          <pc:docMk/>
          <pc:sldMk cId="1335027167" sldId="6306"/>
        </pc:sldMkLst>
        <pc:spChg chg="del">
          <ac:chgData name="Vincent Davy Zoonekynd" userId="9b657ceb-2c2e-465a-9d3d-eec3e4197458" providerId="ADAL" clId="{F83DAF7B-6E3B-4DF6-A531-07C10F05997F}" dt="2024-05-28T11:11:57.970" v="4961" actId="700"/>
          <ac:spMkLst>
            <pc:docMk/>
            <pc:sldMk cId="1335027167" sldId="6306"/>
            <ac:spMk id="2" creationId="{0B6B79C3-29B0-362A-FE1B-D03A2431D3FE}"/>
          </ac:spMkLst>
        </pc:spChg>
        <pc:spChg chg="del">
          <ac:chgData name="Vincent Davy Zoonekynd" userId="9b657ceb-2c2e-465a-9d3d-eec3e4197458" providerId="ADAL" clId="{F83DAF7B-6E3B-4DF6-A531-07C10F05997F}" dt="2024-05-28T11:11:57.970" v="4961" actId="700"/>
          <ac:spMkLst>
            <pc:docMk/>
            <pc:sldMk cId="1335027167" sldId="6306"/>
            <ac:spMk id="3" creationId="{AFE118AB-F8D0-1EAA-ACA6-DA0E4B3DE63C}"/>
          </ac:spMkLst>
        </pc:spChg>
        <pc:picChg chg="add">
          <ac:chgData name="Vincent Davy Zoonekynd" userId="9b657ceb-2c2e-465a-9d3d-eec3e4197458" providerId="ADAL" clId="{F83DAF7B-6E3B-4DF6-A531-07C10F05997F}" dt="2024-05-28T11:12:33.858" v="4962" actId="22"/>
          <ac:picMkLst>
            <pc:docMk/>
            <pc:sldMk cId="1335027167" sldId="6306"/>
            <ac:picMk id="5" creationId="{B4ADC9D6-F1AF-ADDB-6B6E-BCBD560EBE0C}"/>
          </ac:picMkLst>
        </pc:picChg>
      </pc:sldChg>
      <pc:sldChg chg="addSp new mod">
        <pc:chgData name="Vincent Davy Zoonekynd" userId="9b657ceb-2c2e-465a-9d3d-eec3e4197458" providerId="ADAL" clId="{F83DAF7B-6E3B-4DF6-A531-07C10F05997F}" dt="2024-05-28T11:13:39.906" v="4964" actId="22"/>
        <pc:sldMkLst>
          <pc:docMk/>
          <pc:sldMk cId="2019991246" sldId="6307"/>
        </pc:sldMkLst>
        <pc:picChg chg="add">
          <ac:chgData name="Vincent Davy Zoonekynd" userId="9b657ceb-2c2e-465a-9d3d-eec3e4197458" providerId="ADAL" clId="{F83DAF7B-6E3B-4DF6-A531-07C10F05997F}" dt="2024-05-28T11:13:39.906" v="4964" actId="22"/>
          <ac:picMkLst>
            <pc:docMk/>
            <pc:sldMk cId="2019991246" sldId="6307"/>
            <ac:picMk id="3" creationId="{0E44E8C1-2982-1F51-71C7-C1A1BD6533C1}"/>
          </ac:picMkLst>
        </pc:picChg>
      </pc:sldChg>
      <pc:sldChg chg="add del">
        <pc:chgData name="Vincent Davy Zoonekynd" userId="9b657ceb-2c2e-465a-9d3d-eec3e4197458" providerId="ADAL" clId="{F83DAF7B-6E3B-4DF6-A531-07C10F05997F}" dt="2024-05-28T11:27:31.735" v="5619" actId="47"/>
        <pc:sldMkLst>
          <pc:docMk/>
          <pc:sldMk cId="3714970867" sldId="6308"/>
        </pc:sldMkLst>
      </pc:sldChg>
      <pc:sldChg chg="addSp delSp modSp add mod">
        <pc:chgData name="Vincent Davy Zoonekynd" userId="9b657ceb-2c2e-465a-9d3d-eec3e4197458" providerId="ADAL" clId="{F83DAF7B-6E3B-4DF6-A531-07C10F05997F}" dt="2024-05-28T11:27:18.547" v="5618"/>
        <pc:sldMkLst>
          <pc:docMk/>
          <pc:sldMk cId="119301934" sldId="6309"/>
        </pc:sldMkLst>
        <pc:spChg chg="mod">
          <ac:chgData name="Vincent Davy Zoonekynd" userId="9b657ceb-2c2e-465a-9d3d-eec3e4197458" providerId="ADAL" clId="{F83DAF7B-6E3B-4DF6-A531-07C10F05997F}" dt="2024-05-28T11:19:36.176" v="5078" actId="20577"/>
          <ac:spMkLst>
            <pc:docMk/>
            <pc:sldMk cId="119301934" sldId="6309"/>
            <ac:spMk id="2" creationId="{5D788329-D947-EE41-F57F-5D68FE5FA7AA}"/>
          </ac:spMkLst>
        </pc:spChg>
        <pc:spChg chg="mod">
          <ac:chgData name="Vincent Davy Zoonekynd" userId="9b657ceb-2c2e-465a-9d3d-eec3e4197458" providerId="ADAL" clId="{F83DAF7B-6E3B-4DF6-A531-07C10F05997F}" dt="2024-05-28T11:25:24.578" v="5496" actId="1035"/>
          <ac:spMkLst>
            <pc:docMk/>
            <pc:sldMk cId="119301934" sldId="6309"/>
            <ac:spMk id="7" creationId="{8C830C82-2F41-0614-B452-63448388E7FB}"/>
          </ac:spMkLst>
        </pc:spChg>
        <pc:spChg chg="mod">
          <ac:chgData name="Vincent Davy Zoonekynd" userId="9b657ceb-2c2e-465a-9d3d-eec3e4197458" providerId="ADAL" clId="{F83DAF7B-6E3B-4DF6-A531-07C10F05997F}" dt="2024-05-28T11:25:24.578" v="5496" actId="1035"/>
          <ac:spMkLst>
            <pc:docMk/>
            <pc:sldMk cId="119301934" sldId="6309"/>
            <ac:spMk id="11" creationId="{96BD2C4D-BE34-9E2A-4B05-051F32E159E6}"/>
          </ac:spMkLst>
        </pc:spChg>
        <pc:spChg chg="mod">
          <ac:chgData name="Vincent Davy Zoonekynd" userId="9b657ceb-2c2e-465a-9d3d-eec3e4197458" providerId="ADAL" clId="{F83DAF7B-6E3B-4DF6-A531-07C10F05997F}" dt="2024-05-28T11:25:24.578" v="5496" actId="1035"/>
          <ac:spMkLst>
            <pc:docMk/>
            <pc:sldMk cId="119301934" sldId="6309"/>
            <ac:spMk id="12" creationId="{6A4B929C-1626-20A0-6F4B-A1395D3FF33D}"/>
          </ac:spMkLst>
        </pc:spChg>
        <pc:spChg chg="mod">
          <ac:chgData name="Vincent Davy Zoonekynd" userId="9b657ceb-2c2e-465a-9d3d-eec3e4197458" providerId="ADAL" clId="{F83DAF7B-6E3B-4DF6-A531-07C10F05997F}" dt="2024-05-28T11:25:24.578" v="5496" actId="1035"/>
          <ac:spMkLst>
            <pc:docMk/>
            <pc:sldMk cId="119301934" sldId="6309"/>
            <ac:spMk id="20" creationId="{824233C4-2695-44FE-30FB-BECD2671A214}"/>
          </ac:spMkLst>
        </pc:spChg>
        <pc:spChg chg="add mod">
          <ac:chgData name="Vincent Davy Zoonekynd" userId="9b657ceb-2c2e-465a-9d3d-eec3e4197458" providerId="ADAL" clId="{F83DAF7B-6E3B-4DF6-A531-07C10F05997F}" dt="2024-05-28T11:24:54.020" v="5462" actId="1076"/>
          <ac:spMkLst>
            <pc:docMk/>
            <pc:sldMk cId="119301934" sldId="6309"/>
            <ac:spMk id="27" creationId="{DC717EA8-97F4-8A27-E956-EE946B964B0F}"/>
          </ac:spMkLst>
        </pc:spChg>
        <pc:cxnChg chg="add mod">
          <ac:chgData name="Vincent Davy Zoonekynd" userId="9b657ceb-2c2e-465a-9d3d-eec3e4197458" providerId="ADAL" clId="{F83DAF7B-6E3B-4DF6-A531-07C10F05997F}" dt="2024-05-28T11:25:24.578" v="5496" actId="1035"/>
          <ac:cxnSpMkLst>
            <pc:docMk/>
            <pc:sldMk cId="119301934" sldId="6309"/>
            <ac:cxnSpMk id="4" creationId="{8D69D81B-DF7A-A861-DC0E-C505EFB4B705}"/>
          </ac:cxnSpMkLst>
        </pc:cxnChg>
        <pc:cxnChg chg="add mod">
          <ac:chgData name="Vincent Davy Zoonekynd" userId="9b657ceb-2c2e-465a-9d3d-eec3e4197458" providerId="ADAL" clId="{F83DAF7B-6E3B-4DF6-A531-07C10F05997F}" dt="2024-05-28T11:25:24.578" v="5496" actId="1035"/>
          <ac:cxnSpMkLst>
            <pc:docMk/>
            <pc:sldMk cId="119301934" sldId="6309"/>
            <ac:cxnSpMk id="10" creationId="{B9FB68FD-D61F-D726-70FC-2BDA0FA887D9}"/>
          </ac:cxnSpMkLst>
        </pc:cxnChg>
        <pc:cxnChg chg="mod">
          <ac:chgData name="Vincent Davy Zoonekynd" userId="9b657ceb-2c2e-465a-9d3d-eec3e4197458" providerId="ADAL" clId="{F83DAF7B-6E3B-4DF6-A531-07C10F05997F}" dt="2024-05-28T11:25:24.578" v="5496" actId="1035"/>
          <ac:cxnSpMkLst>
            <pc:docMk/>
            <pc:sldMk cId="119301934" sldId="6309"/>
            <ac:cxnSpMk id="13" creationId="{62DD0DD8-D60C-BCC2-52F0-D2FB7C0A38E6}"/>
          </ac:cxnSpMkLst>
        </pc:cxnChg>
        <pc:cxnChg chg="add mod">
          <ac:chgData name="Vincent Davy Zoonekynd" userId="9b657ceb-2c2e-465a-9d3d-eec3e4197458" providerId="ADAL" clId="{F83DAF7B-6E3B-4DF6-A531-07C10F05997F}" dt="2024-05-28T11:25:24.578" v="5496" actId="1035"/>
          <ac:cxnSpMkLst>
            <pc:docMk/>
            <pc:sldMk cId="119301934" sldId="6309"/>
            <ac:cxnSpMk id="14" creationId="{183C059C-DB45-9146-5A9E-823009A41E67}"/>
          </ac:cxnSpMkLst>
        </pc:cxnChg>
        <pc:cxnChg chg="add mod">
          <ac:chgData name="Vincent Davy Zoonekynd" userId="9b657ceb-2c2e-465a-9d3d-eec3e4197458" providerId="ADAL" clId="{F83DAF7B-6E3B-4DF6-A531-07C10F05997F}" dt="2024-05-28T11:25:24.578" v="5496" actId="1035"/>
          <ac:cxnSpMkLst>
            <pc:docMk/>
            <pc:sldMk cId="119301934" sldId="6309"/>
            <ac:cxnSpMk id="15" creationId="{42C69233-25BB-927D-1582-8975D74C3B11}"/>
          </ac:cxnSpMkLst>
        </pc:cxnChg>
        <pc:cxnChg chg="mod">
          <ac:chgData name="Vincent Davy Zoonekynd" userId="9b657ceb-2c2e-465a-9d3d-eec3e4197458" providerId="ADAL" clId="{F83DAF7B-6E3B-4DF6-A531-07C10F05997F}" dt="2024-05-28T11:25:24.578" v="5496" actId="1035"/>
          <ac:cxnSpMkLst>
            <pc:docMk/>
            <pc:sldMk cId="119301934" sldId="6309"/>
            <ac:cxnSpMk id="16" creationId="{B3165F94-15B2-3B52-2EE3-259BCD23D9E9}"/>
          </ac:cxnSpMkLst>
        </pc:cxnChg>
        <pc:cxnChg chg="add mod">
          <ac:chgData name="Vincent Davy Zoonekynd" userId="9b657ceb-2c2e-465a-9d3d-eec3e4197458" providerId="ADAL" clId="{F83DAF7B-6E3B-4DF6-A531-07C10F05997F}" dt="2024-05-28T11:25:24.578" v="5496" actId="1035"/>
          <ac:cxnSpMkLst>
            <pc:docMk/>
            <pc:sldMk cId="119301934" sldId="6309"/>
            <ac:cxnSpMk id="17" creationId="{A59B74E4-8676-E241-1BD1-9D3D323AC8B2}"/>
          </ac:cxnSpMkLst>
        </pc:cxnChg>
        <pc:cxnChg chg="mod">
          <ac:chgData name="Vincent Davy Zoonekynd" userId="9b657ceb-2c2e-465a-9d3d-eec3e4197458" providerId="ADAL" clId="{F83DAF7B-6E3B-4DF6-A531-07C10F05997F}" dt="2024-05-28T11:25:24.578" v="5496" actId="1035"/>
          <ac:cxnSpMkLst>
            <pc:docMk/>
            <pc:sldMk cId="119301934" sldId="6309"/>
            <ac:cxnSpMk id="18" creationId="{C68163C1-7A4B-CFF0-D7EB-881796181B19}"/>
          </ac:cxnSpMkLst>
        </pc:cxnChg>
        <pc:cxnChg chg="add mod">
          <ac:chgData name="Vincent Davy Zoonekynd" userId="9b657ceb-2c2e-465a-9d3d-eec3e4197458" providerId="ADAL" clId="{F83DAF7B-6E3B-4DF6-A531-07C10F05997F}" dt="2024-05-28T11:25:24.578" v="5496" actId="1035"/>
          <ac:cxnSpMkLst>
            <pc:docMk/>
            <pc:sldMk cId="119301934" sldId="6309"/>
            <ac:cxnSpMk id="22" creationId="{40F8D34F-31D3-5481-6F00-804427DD1BE8}"/>
          </ac:cxnSpMkLst>
        </pc:cxnChg>
        <pc:cxnChg chg="add mod">
          <ac:chgData name="Vincent Davy Zoonekynd" userId="9b657ceb-2c2e-465a-9d3d-eec3e4197458" providerId="ADAL" clId="{F83DAF7B-6E3B-4DF6-A531-07C10F05997F}" dt="2024-05-28T11:25:24.578" v="5496" actId="1035"/>
          <ac:cxnSpMkLst>
            <pc:docMk/>
            <pc:sldMk cId="119301934" sldId="6309"/>
            <ac:cxnSpMk id="23" creationId="{4D66A4A6-D9B9-049D-AB00-B75B625E3551}"/>
          </ac:cxnSpMkLst>
        </pc:cxnChg>
        <pc:cxnChg chg="add del mod">
          <ac:chgData name="Vincent Davy Zoonekynd" userId="9b657ceb-2c2e-465a-9d3d-eec3e4197458" providerId="ADAL" clId="{F83DAF7B-6E3B-4DF6-A531-07C10F05997F}" dt="2024-05-28T11:27:18.079" v="5617" actId="478"/>
          <ac:cxnSpMkLst>
            <pc:docMk/>
            <pc:sldMk cId="119301934" sldId="6309"/>
            <ac:cxnSpMk id="25" creationId="{AFB3B5E0-6BD8-869F-406A-E1DE5840740D}"/>
          </ac:cxnSpMkLst>
        </pc:cxnChg>
        <pc:cxnChg chg="add mod">
          <ac:chgData name="Vincent Davy Zoonekynd" userId="9b657ceb-2c2e-465a-9d3d-eec3e4197458" providerId="ADAL" clId="{F83DAF7B-6E3B-4DF6-A531-07C10F05997F}" dt="2024-05-28T11:27:18.547" v="5618"/>
          <ac:cxnSpMkLst>
            <pc:docMk/>
            <pc:sldMk cId="119301934" sldId="6309"/>
            <ac:cxnSpMk id="28" creationId="{A90782C9-839C-6C27-5221-73B7D8973E21}"/>
          </ac:cxnSpMkLst>
        </pc:cxnChg>
      </pc:sldChg>
      <pc:sldChg chg="modSp add mod">
        <pc:chgData name="Vincent Davy Zoonekynd" userId="9b657ceb-2c2e-465a-9d3d-eec3e4197458" providerId="ADAL" clId="{F83DAF7B-6E3B-4DF6-A531-07C10F05997F}" dt="2024-05-28T14:16:14.094" v="5636" actId="2711"/>
        <pc:sldMkLst>
          <pc:docMk/>
          <pc:sldMk cId="976370231" sldId="6310"/>
        </pc:sldMkLst>
        <pc:spChg chg="mod">
          <ac:chgData name="Vincent Davy Zoonekynd" userId="9b657ceb-2c2e-465a-9d3d-eec3e4197458" providerId="ADAL" clId="{F83DAF7B-6E3B-4DF6-A531-07C10F05997F}" dt="2024-05-28T14:16:14.094" v="5636" actId="2711"/>
          <ac:spMkLst>
            <pc:docMk/>
            <pc:sldMk cId="976370231" sldId="6310"/>
            <ac:spMk id="3" creationId="{03A2F9ED-A58A-D7BA-FEFA-4C283E2B990F}"/>
          </ac:spMkLst>
        </pc:spChg>
      </pc:sldChg>
      <pc:sldChg chg="new del">
        <pc:chgData name="Vincent Davy Zoonekynd" userId="9b657ceb-2c2e-465a-9d3d-eec3e4197458" providerId="ADAL" clId="{F83DAF7B-6E3B-4DF6-A531-07C10F05997F}" dt="2024-07-03T13:13:50.415" v="5678" actId="47"/>
        <pc:sldMkLst>
          <pc:docMk/>
          <pc:sldMk cId="1949725091" sldId="6311"/>
        </pc:sldMkLst>
      </pc:sldChg>
      <pc:sldChg chg="add">
        <pc:chgData name="Vincent Davy Zoonekynd" userId="9b657ceb-2c2e-465a-9d3d-eec3e4197458" providerId="ADAL" clId="{F83DAF7B-6E3B-4DF6-A531-07C10F05997F}" dt="2024-07-02T07:28:58.028" v="5667" actId="2890"/>
        <pc:sldMkLst>
          <pc:docMk/>
          <pc:sldMk cId="2296095747" sldId="6312"/>
        </pc:sldMkLst>
      </pc:sldChg>
      <pc:sldChg chg="addSp delSp modSp add del mod">
        <pc:chgData name="Vincent Davy Zoonekynd" userId="9b657ceb-2c2e-465a-9d3d-eec3e4197458" providerId="ADAL" clId="{F83DAF7B-6E3B-4DF6-A531-07C10F05997F}" dt="2024-06-25T10:32:04.993" v="5666" actId="47"/>
        <pc:sldMkLst>
          <pc:docMk/>
          <pc:sldMk cId="2656116776" sldId="6312"/>
        </pc:sldMkLst>
        <pc:spChg chg="del">
          <ac:chgData name="Vincent Davy Zoonekynd" userId="9b657ceb-2c2e-465a-9d3d-eec3e4197458" providerId="ADAL" clId="{F83DAF7B-6E3B-4DF6-A531-07C10F05997F}" dt="2024-06-25T10:25:50.925" v="5641"/>
          <ac:spMkLst>
            <pc:docMk/>
            <pc:sldMk cId="2656116776" sldId="6312"/>
            <ac:spMk id="3" creationId="{648F3998-5DD1-EA25-C1BC-D1AE7FB12EBD}"/>
          </ac:spMkLst>
        </pc:spChg>
        <pc:spChg chg="add mod">
          <ac:chgData name="Vincent Davy Zoonekynd" userId="9b657ceb-2c2e-465a-9d3d-eec3e4197458" providerId="ADAL" clId="{F83DAF7B-6E3B-4DF6-A531-07C10F05997F}" dt="2024-06-25T10:31:41.547" v="5665" actId="20577"/>
          <ac:spMkLst>
            <pc:docMk/>
            <pc:sldMk cId="2656116776" sldId="6312"/>
            <ac:spMk id="4" creationId="{50072B41-CBAC-0E1C-7C95-4FF05F74202E}"/>
          </ac:spMkLst>
        </pc:spChg>
        <pc:spChg chg="add mod">
          <ac:chgData name="Vincent Davy Zoonekynd" userId="9b657ceb-2c2e-465a-9d3d-eec3e4197458" providerId="ADAL" clId="{F83DAF7B-6E3B-4DF6-A531-07C10F05997F}" dt="2024-06-25T10:26:15.255" v="5643"/>
          <ac:spMkLst>
            <pc:docMk/>
            <pc:sldMk cId="2656116776" sldId="6312"/>
            <ac:spMk id="5" creationId="{4120FDA5-C2B1-5141-D936-9D485E8A3B98}"/>
          </ac:spMkLst>
        </pc:spChg>
        <pc:spChg chg="add mod">
          <ac:chgData name="Vincent Davy Zoonekynd" userId="9b657ceb-2c2e-465a-9d3d-eec3e4197458" providerId="ADAL" clId="{F83DAF7B-6E3B-4DF6-A531-07C10F05997F}" dt="2024-06-25T10:26:37.711" v="5645"/>
          <ac:spMkLst>
            <pc:docMk/>
            <pc:sldMk cId="2656116776" sldId="6312"/>
            <ac:spMk id="6" creationId="{67C52E0C-08C5-0C58-D94B-F704BF966EA6}"/>
          </ac:spMkLst>
        </pc:spChg>
      </pc:sldChg>
      <pc:sldChg chg="addSp delSp modSp add mod">
        <pc:chgData name="Vincent Davy Zoonekynd" userId="9b657ceb-2c2e-465a-9d3d-eec3e4197458" providerId="ADAL" clId="{F83DAF7B-6E3B-4DF6-A531-07C10F05997F}" dt="2024-07-03T13:38:27.774" v="5912" actId="20577"/>
        <pc:sldMkLst>
          <pc:docMk/>
          <pc:sldMk cId="1810720826" sldId="6313"/>
        </pc:sldMkLst>
        <pc:spChg chg="del mod">
          <ac:chgData name="Vincent Davy Zoonekynd" userId="9b657ceb-2c2e-465a-9d3d-eec3e4197458" providerId="ADAL" clId="{F83DAF7B-6E3B-4DF6-A531-07C10F05997F}" dt="2024-07-03T13:33:13.612" v="5827" actId="21"/>
          <ac:spMkLst>
            <pc:docMk/>
            <pc:sldMk cId="1810720826" sldId="6313"/>
            <ac:spMk id="2" creationId="{BF779CCC-BF21-A70B-9A40-9577FBA5DD46}"/>
          </ac:spMkLst>
        </pc:spChg>
        <pc:spChg chg="add mod">
          <ac:chgData name="Vincent Davy Zoonekynd" userId="9b657ceb-2c2e-465a-9d3d-eec3e4197458" providerId="ADAL" clId="{F83DAF7B-6E3B-4DF6-A531-07C10F05997F}" dt="2024-07-03T13:37:21.810" v="5894" actId="1035"/>
          <ac:spMkLst>
            <pc:docMk/>
            <pc:sldMk cId="1810720826" sldId="6313"/>
            <ac:spMk id="3" creationId="{B9ACF8A6-2AA3-998F-407C-124197015C1F}"/>
          </ac:spMkLst>
        </pc:spChg>
        <pc:spChg chg="add mod">
          <ac:chgData name="Vincent Davy Zoonekynd" userId="9b657ceb-2c2e-465a-9d3d-eec3e4197458" providerId="ADAL" clId="{F83DAF7B-6E3B-4DF6-A531-07C10F05997F}" dt="2024-07-03T13:38:27.774" v="5912" actId="20577"/>
          <ac:spMkLst>
            <pc:docMk/>
            <pc:sldMk cId="1810720826" sldId="6313"/>
            <ac:spMk id="5" creationId="{453DF5A4-A680-16D2-67FD-4CEADD46BBB5}"/>
          </ac:spMkLst>
        </pc:spChg>
        <pc:spChg chg="add mod">
          <ac:chgData name="Vincent Davy Zoonekynd" userId="9b657ceb-2c2e-465a-9d3d-eec3e4197458" providerId="ADAL" clId="{F83DAF7B-6E3B-4DF6-A531-07C10F05997F}" dt="2024-07-03T13:37:34.748" v="5896" actId="1076"/>
          <ac:spMkLst>
            <pc:docMk/>
            <pc:sldMk cId="1810720826" sldId="6313"/>
            <ac:spMk id="6" creationId="{7D73D27E-F581-55AC-CEAB-3C764AF88442}"/>
          </ac:spMkLst>
        </pc:spChg>
        <pc:spChg chg="add mod">
          <ac:chgData name="Vincent Davy Zoonekynd" userId="9b657ceb-2c2e-465a-9d3d-eec3e4197458" providerId="ADAL" clId="{F83DAF7B-6E3B-4DF6-A531-07C10F05997F}" dt="2024-07-03T13:37:48.492" v="5899" actId="692"/>
          <ac:spMkLst>
            <pc:docMk/>
            <pc:sldMk cId="1810720826" sldId="6313"/>
            <ac:spMk id="7" creationId="{D2E44C40-D515-B751-5476-DBC19B15683D}"/>
          </ac:spMkLst>
        </pc:spChg>
        <pc:spChg chg="add mod">
          <ac:chgData name="Vincent Davy Zoonekynd" userId="9b657ceb-2c2e-465a-9d3d-eec3e4197458" providerId="ADAL" clId="{F83DAF7B-6E3B-4DF6-A531-07C10F05997F}" dt="2024-07-03T13:37:58.884" v="5901" actId="1076"/>
          <ac:spMkLst>
            <pc:docMk/>
            <pc:sldMk cId="1810720826" sldId="6313"/>
            <ac:spMk id="8" creationId="{ECF2FE5C-8ACE-16CC-1D2D-BF43A5F3CE2B}"/>
          </ac:spMkLst>
        </pc:spChg>
        <pc:spChg chg="add mod">
          <ac:chgData name="Vincent Davy Zoonekynd" userId="9b657ceb-2c2e-465a-9d3d-eec3e4197458" providerId="ADAL" clId="{F83DAF7B-6E3B-4DF6-A531-07C10F05997F}" dt="2024-07-03T13:38:18.500" v="5905" actId="1076"/>
          <ac:spMkLst>
            <pc:docMk/>
            <pc:sldMk cId="1810720826" sldId="6313"/>
            <ac:spMk id="11" creationId="{19B43F10-BC57-622E-2B8E-B36099759DC1}"/>
          </ac:spMkLst>
        </pc:spChg>
        <pc:picChg chg="mod">
          <ac:chgData name="Vincent Davy Zoonekynd" userId="9b657ceb-2c2e-465a-9d3d-eec3e4197458" providerId="ADAL" clId="{F83DAF7B-6E3B-4DF6-A531-07C10F05997F}" dt="2024-07-03T13:38:11.763" v="5904" actId="1076"/>
          <ac:picMkLst>
            <pc:docMk/>
            <pc:sldMk cId="1810720826" sldId="6313"/>
            <ac:picMk id="9" creationId="{2DBE9A96-C166-40C6-8BE6-4CF79593940A}"/>
          </ac:picMkLst>
        </pc:picChg>
      </pc:sldChg>
      <pc:sldChg chg="addSp delSp modSp add del mod">
        <pc:chgData name="Vincent Davy Zoonekynd" userId="9b657ceb-2c2e-465a-9d3d-eec3e4197458" providerId="ADAL" clId="{F83DAF7B-6E3B-4DF6-A531-07C10F05997F}" dt="2024-07-03T13:11:42.382" v="5675" actId="47"/>
        <pc:sldMkLst>
          <pc:docMk/>
          <pc:sldMk cId="4218104399" sldId="6313"/>
        </pc:sldMkLst>
        <pc:spChg chg="add del mod">
          <ac:chgData name="Vincent Davy Zoonekynd" userId="9b657ceb-2c2e-465a-9d3d-eec3e4197458" providerId="ADAL" clId="{F83DAF7B-6E3B-4DF6-A531-07C10F05997F}" dt="2024-07-03T13:11:26.101" v="5673" actId="478"/>
          <ac:spMkLst>
            <pc:docMk/>
            <pc:sldMk cId="4218104399" sldId="6313"/>
            <ac:spMk id="4" creationId="{81957406-9F6E-C2B2-E7DD-B0A40C33A261}"/>
          </ac:spMkLst>
        </pc:spChg>
        <pc:spChg chg="add del">
          <ac:chgData name="Vincent Davy Zoonekynd" userId="9b657ceb-2c2e-465a-9d3d-eec3e4197458" providerId="ADAL" clId="{F83DAF7B-6E3B-4DF6-A531-07C10F05997F}" dt="2024-07-03T13:11:21.853" v="5672" actId="478"/>
          <ac:spMkLst>
            <pc:docMk/>
            <pc:sldMk cId="4218104399" sldId="6313"/>
            <ac:spMk id="5" creationId="{F6924539-E1CB-8544-87BC-AEF5002126F0}"/>
          </ac:spMkLst>
        </pc:spChg>
        <pc:spChg chg="add mod">
          <ac:chgData name="Vincent Davy Zoonekynd" userId="9b657ceb-2c2e-465a-9d3d-eec3e4197458" providerId="ADAL" clId="{F83DAF7B-6E3B-4DF6-A531-07C10F05997F}" dt="2024-07-03T13:11:32.147" v="5674"/>
          <ac:spMkLst>
            <pc:docMk/>
            <pc:sldMk cId="4218104399" sldId="6313"/>
            <ac:spMk id="6" creationId="{CD825800-F2C3-52C4-265F-FACB6F9BFD90}"/>
          </ac:spMkLst>
        </pc:spChg>
        <pc:spChg chg="del">
          <ac:chgData name="Vincent Davy Zoonekynd" userId="9b657ceb-2c2e-465a-9d3d-eec3e4197458" providerId="ADAL" clId="{F83DAF7B-6E3B-4DF6-A531-07C10F05997F}" dt="2024-07-03T13:11:15.149" v="5670" actId="478"/>
          <ac:spMkLst>
            <pc:docMk/>
            <pc:sldMk cId="4218104399" sldId="6313"/>
            <ac:spMk id="8" creationId="{D29558F0-C63D-7927-23F0-27F15C001972}"/>
          </ac:spMkLst>
        </pc:spChg>
      </pc:sldChg>
      <pc:sldChg chg="modSp add mod">
        <pc:chgData name="Vincent Davy Zoonekynd" userId="9b657ceb-2c2e-465a-9d3d-eec3e4197458" providerId="ADAL" clId="{F83DAF7B-6E3B-4DF6-A531-07C10F05997F}" dt="2024-07-03T14:03:27.843" v="5914" actId="14826"/>
        <pc:sldMkLst>
          <pc:docMk/>
          <pc:sldMk cId="2619588449" sldId="6314"/>
        </pc:sldMkLst>
        <pc:picChg chg="mod">
          <ac:chgData name="Vincent Davy Zoonekynd" userId="9b657ceb-2c2e-465a-9d3d-eec3e4197458" providerId="ADAL" clId="{F83DAF7B-6E3B-4DF6-A531-07C10F05997F}" dt="2024-07-03T14:03:27.843" v="5914" actId="14826"/>
          <ac:picMkLst>
            <pc:docMk/>
            <pc:sldMk cId="2619588449" sldId="6314"/>
            <ac:picMk id="5" creationId="{11EB233C-E740-57B2-658B-F666A8B449A7}"/>
          </ac:picMkLst>
        </pc:picChg>
      </pc:sldChg>
      <pc:sldChg chg="modSp add del mod">
        <pc:chgData name="Vincent Davy Zoonekynd" userId="9b657ceb-2c2e-465a-9d3d-eec3e4197458" providerId="ADAL" clId="{F83DAF7B-6E3B-4DF6-A531-07C10F05997F}" dt="2024-07-03T14:22:26.232" v="6069" actId="47"/>
        <pc:sldMkLst>
          <pc:docMk/>
          <pc:sldMk cId="172061539" sldId="6315"/>
        </pc:sldMkLst>
        <pc:spChg chg="mod">
          <ac:chgData name="Vincent Davy Zoonekynd" userId="9b657ceb-2c2e-465a-9d3d-eec3e4197458" providerId="ADAL" clId="{F83DAF7B-6E3B-4DF6-A531-07C10F05997F}" dt="2024-07-03T14:22:12.716" v="6066" actId="14100"/>
          <ac:spMkLst>
            <pc:docMk/>
            <pc:sldMk cId="172061539" sldId="6315"/>
            <ac:spMk id="3" creationId="{E45118A3-3A61-B5E5-83FF-4B9750E49AAE}"/>
          </ac:spMkLst>
        </pc:spChg>
      </pc:sldChg>
      <pc:sldChg chg="modSp add">
        <pc:chgData name="Vincent Davy Zoonekynd" userId="9b657ceb-2c2e-465a-9d3d-eec3e4197458" providerId="ADAL" clId="{F83DAF7B-6E3B-4DF6-A531-07C10F05997F}" dt="2024-07-04T05:10:05.508" v="6090" actId="14826"/>
        <pc:sldMkLst>
          <pc:docMk/>
          <pc:sldMk cId="223961261" sldId="6315"/>
        </pc:sldMkLst>
        <pc:picChg chg="mod">
          <ac:chgData name="Vincent Davy Zoonekynd" userId="9b657ceb-2c2e-465a-9d3d-eec3e4197458" providerId="ADAL" clId="{F83DAF7B-6E3B-4DF6-A531-07C10F05997F}" dt="2024-07-04T05:10:05.508" v="6090" actId="14826"/>
          <ac:picMkLst>
            <pc:docMk/>
            <pc:sldMk cId="223961261" sldId="6315"/>
            <ac:picMk id="3" creationId="{FD2F5C49-D496-D2F3-1CBA-44C1C23BF465}"/>
          </ac:picMkLst>
        </pc:picChg>
      </pc:sldChg>
      <pc:sldChg chg="modSp add ord">
        <pc:chgData name="Vincent Davy Zoonekynd" userId="9b657ceb-2c2e-465a-9d3d-eec3e4197458" providerId="ADAL" clId="{F83DAF7B-6E3B-4DF6-A531-07C10F05997F}" dt="2024-07-04T11:21:51.633" v="6098"/>
        <pc:sldMkLst>
          <pc:docMk/>
          <pc:sldMk cId="1480070705" sldId="6316"/>
        </pc:sldMkLst>
        <pc:picChg chg="mod">
          <ac:chgData name="Vincent Davy Zoonekynd" userId="9b657ceb-2c2e-465a-9d3d-eec3e4197458" providerId="ADAL" clId="{F83DAF7B-6E3B-4DF6-A531-07C10F05997F}" dt="2024-07-04T11:21:47.772" v="6096" actId="14826"/>
          <ac:picMkLst>
            <pc:docMk/>
            <pc:sldMk cId="1480070705" sldId="6316"/>
            <ac:picMk id="3078" creationId="{02855532-D85A-C7DF-9AE1-F60A93733AB3}"/>
          </ac:picMkLst>
        </pc:picChg>
      </pc:sldChg>
      <pc:sldChg chg="modSp add mod ord">
        <pc:chgData name="Vincent Davy Zoonekynd" userId="9b657ceb-2c2e-465a-9d3d-eec3e4197458" providerId="ADAL" clId="{F83DAF7B-6E3B-4DF6-A531-07C10F05997F}" dt="2024-07-09T13:50:12.345" v="6195" actId="207"/>
        <pc:sldMkLst>
          <pc:docMk/>
          <pc:sldMk cId="174079132" sldId="6317"/>
        </pc:sldMkLst>
        <pc:spChg chg="mod">
          <ac:chgData name="Vincent Davy Zoonekynd" userId="9b657ceb-2c2e-465a-9d3d-eec3e4197458" providerId="ADAL" clId="{F83DAF7B-6E3B-4DF6-A531-07C10F05997F}" dt="2024-07-09T13:50:12.345" v="6195" actId="207"/>
          <ac:spMkLst>
            <pc:docMk/>
            <pc:sldMk cId="174079132" sldId="6317"/>
            <ac:spMk id="7" creationId="{CB24A060-1681-0FC9-E562-1A78C82AF109}"/>
          </ac:spMkLst>
        </pc:spChg>
        <pc:picChg chg="mod">
          <ac:chgData name="Vincent Davy Zoonekynd" userId="9b657ceb-2c2e-465a-9d3d-eec3e4197458" providerId="ADAL" clId="{F83DAF7B-6E3B-4DF6-A531-07C10F05997F}" dt="2024-07-04T11:39:46.883" v="6101" actId="14826"/>
          <ac:picMkLst>
            <pc:docMk/>
            <pc:sldMk cId="174079132" sldId="6317"/>
            <ac:picMk id="13314" creationId="{677077C2-703B-6A8B-8B5B-EB5A04BE435C}"/>
          </ac:picMkLst>
        </pc:picChg>
      </pc:sldChg>
      <pc:sldChg chg="modSp add mod">
        <pc:chgData name="Vincent Davy Zoonekynd" userId="9b657ceb-2c2e-465a-9d3d-eec3e4197458" providerId="ADAL" clId="{F83DAF7B-6E3B-4DF6-A531-07C10F05997F}" dt="2024-07-04T13:43:45.295" v="6152" actId="167"/>
        <pc:sldMkLst>
          <pc:docMk/>
          <pc:sldMk cId="4245800899" sldId="6318"/>
        </pc:sldMkLst>
        <pc:spChg chg="mod">
          <ac:chgData name="Vincent Davy Zoonekynd" userId="9b657ceb-2c2e-465a-9d3d-eec3e4197458" providerId="ADAL" clId="{F83DAF7B-6E3B-4DF6-A531-07C10F05997F}" dt="2024-07-04T13:43:39.679" v="6151" actId="20577"/>
          <ac:spMkLst>
            <pc:docMk/>
            <pc:sldMk cId="4245800899" sldId="6318"/>
            <ac:spMk id="3" creationId="{98B97E72-EC8A-26C0-1B8D-AD572885E902}"/>
          </ac:spMkLst>
        </pc:spChg>
        <pc:picChg chg="ord">
          <ac:chgData name="Vincent Davy Zoonekynd" userId="9b657ceb-2c2e-465a-9d3d-eec3e4197458" providerId="ADAL" clId="{F83DAF7B-6E3B-4DF6-A531-07C10F05997F}" dt="2024-07-04T13:43:45.295" v="6152" actId="167"/>
          <ac:picMkLst>
            <pc:docMk/>
            <pc:sldMk cId="4245800899" sldId="6318"/>
            <ac:picMk id="16" creationId="{F3721000-B7AD-34A3-DC85-4E3924A3DE91}"/>
          </ac:picMkLst>
        </pc:picChg>
      </pc:sldChg>
      <pc:sldChg chg="delSp modSp add mod">
        <pc:chgData name="Vincent Davy Zoonekynd" userId="9b657ceb-2c2e-465a-9d3d-eec3e4197458" providerId="ADAL" clId="{F83DAF7B-6E3B-4DF6-A531-07C10F05997F}" dt="2024-07-04T14:02:09.427" v="6164" actId="20577"/>
        <pc:sldMkLst>
          <pc:docMk/>
          <pc:sldMk cId="2483645259" sldId="6319"/>
        </pc:sldMkLst>
        <pc:spChg chg="mod">
          <ac:chgData name="Vincent Davy Zoonekynd" userId="9b657ceb-2c2e-465a-9d3d-eec3e4197458" providerId="ADAL" clId="{F83DAF7B-6E3B-4DF6-A531-07C10F05997F}" dt="2024-07-04T14:02:09.427" v="6164" actId="20577"/>
          <ac:spMkLst>
            <pc:docMk/>
            <pc:sldMk cId="2483645259" sldId="6319"/>
            <ac:spMk id="3" creationId="{06207346-FDFE-2AA6-FB94-766AC32F4DE0}"/>
          </ac:spMkLst>
        </pc:spChg>
        <pc:cxnChg chg="del">
          <ac:chgData name="Vincent Davy Zoonekynd" userId="9b657ceb-2c2e-465a-9d3d-eec3e4197458" providerId="ADAL" clId="{F83DAF7B-6E3B-4DF6-A531-07C10F05997F}" dt="2024-07-04T14:02:05.968" v="6163" actId="478"/>
          <ac:cxnSpMkLst>
            <pc:docMk/>
            <pc:sldMk cId="2483645259" sldId="6319"/>
            <ac:cxnSpMk id="14" creationId="{87693C67-FFE4-56DB-44DC-E1BF21CC8E41}"/>
          </ac:cxnSpMkLst>
        </pc:cxnChg>
        <pc:cxnChg chg="del">
          <ac:chgData name="Vincent Davy Zoonekynd" userId="9b657ceb-2c2e-465a-9d3d-eec3e4197458" providerId="ADAL" clId="{F83DAF7B-6E3B-4DF6-A531-07C10F05997F}" dt="2024-07-04T14:02:05.968" v="6163" actId="478"/>
          <ac:cxnSpMkLst>
            <pc:docMk/>
            <pc:sldMk cId="2483645259" sldId="6319"/>
            <ac:cxnSpMk id="16" creationId="{6CEA8D33-D65C-974F-D727-BB05DCBEBFAD}"/>
          </ac:cxnSpMkLst>
        </pc:cxnChg>
        <pc:cxnChg chg="del">
          <ac:chgData name="Vincent Davy Zoonekynd" userId="9b657ceb-2c2e-465a-9d3d-eec3e4197458" providerId="ADAL" clId="{F83DAF7B-6E3B-4DF6-A531-07C10F05997F}" dt="2024-07-04T14:02:05.968" v="6163" actId="478"/>
          <ac:cxnSpMkLst>
            <pc:docMk/>
            <pc:sldMk cId="2483645259" sldId="6319"/>
            <ac:cxnSpMk id="17" creationId="{610F50DB-FE08-DFC4-0645-F05D25208715}"/>
          </ac:cxnSpMkLst>
        </pc:cxnChg>
        <pc:cxnChg chg="del">
          <ac:chgData name="Vincent Davy Zoonekynd" userId="9b657ceb-2c2e-465a-9d3d-eec3e4197458" providerId="ADAL" clId="{F83DAF7B-6E3B-4DF6-A531-07C10F05997F}" dt="2024-07-04T14:02:05.968" v="6163" actId="478"/>
          <ac:cxnSpMkLst>
            <pc:docMk/>
            <pc:sldMk cId="2483645259" sldId="6319"/>
            <ac:cxnSpMk id="18" creationId="{C00C4D14-9C8C-8A3C-D920-F2E951EDC363}"/>
          </ac:cxnSpMkLst>
        </pc:cxnChg>
        <pc:cxnChg chg="del">
          <ac:chgData name="Vincent Davy Zoonekynd" userId="9b657ceb-2c2e-465a-9d3d-eec3e4197458" providerId="ADAL" clId="{F83DAF7B-6E3B-4DF6-A531-07C10F05997F}" dt="2024-07-04T14:02:00.328" v="6161" actId="478"/>
          <ac:cxnSpMkLst>
            <pc:docMk/>
            <pc:sldMk cId="2483645259" sldId="6319"/>
            <ac:cxnSpMk id="20" creationId="{E84B9E24-5F4D-FC0F-E6AB-AB6F5B667B5D}"/>
          </ac:cxnSpMkLst>
        </pc:cxnChg>
        <pc:cxnChg chg="del">
          <ac:chgData name="Vincent Davy Zoonekynd" userId="9b657ceb-2c2e-465a-9d3d-eec3e4197458" providerId="ADAL" clId="{F83DAF7B-6E3B-4DF6-A531-07C10F05997F}" dt="2024-07-04T14:02:02.030" v="6162" actId="478"/>
          <ac:cxnSpMkLst>
            <pc:docMk/>
            <pc:sldMk cId="2483645259" sldId="6319"/>
            <ac:cxnSpMk id="21" creationId="{47C599D7-5926-4941-C290-4E6CF7534336}"/>
          </ac:cxnSpMkLst>
        </pc:cxnChg>
      </pc:sldChg>
      <pc:sldChg chg="add">
        <pc:chgData name="Vincent Davy Zoonekynd" userId="9b657ceb-2c2e-465a-9d3d-eec3e4197458" providerId="ADAL" clId="{F83DAF7B-6E3B-4DF6-A531-07C10F05997F}" dt="2024-07-04T14:01:28.845" v="6154" actId="2890"/>
        <pc:sldMkLst>
          <pc:docMk/>
          <pc:sldMk cId="2256584857" sldId="6320"/>
        </pc:sldMkLst>
      </pc:sldChg>
      <pc:sldChg chg="add">
        <pc:chgData name="Vincent Davy Zoonekynd" userId="9b657ceb-2c2e-465a-9d3d-eec3e4197458" providerId="ADAL" clId="{F83DAF7B-6E3B-4DF6-A531-07C10F05997F}" dt="2024-07-09T13:48:11.060" v="6166"/>
        <pc:sldMkLst>
          <pc:docMk/>
          <pc:sldMk cId="3717478186" sldId="6321"/>
        </pc:sldMkLst>
      </pc:sldChg>
      <pc:sldChg chg="add">
        <pc:chgData name="Vincent Davy Zoonekynd" userId="9b657ceb-2c2e-465a-9d3d-eec3e4197458" providerId="ADAL" clId="{F83DAF7B-6E3B-4DF6-A531-07C10F05997F}" dt="2024-07-09T13:48:11.060" v="6166"/>
        <pc:sldMkLst>
          <pc:docMk/>
          <pc:sldMk cId="35735628" sldId="6322"/>
        </pc:sldMkLst>
      </pc:sldChg>
      <pc:sldChg chg="modSp add mod">
        <pc:chgData name="Vincent Davy Zoonekynd" userId="9b657ceb-2c2e-465a-9d3d-eec3e4197458" providerId="ADAL" clId="{F83DAF7B-6E3B-4DF6-A531-07C10F05997F}" dt="2024-07-14T13:31:36.981" v="7584" actId="20577"/>
        <pc:sldMkLst>
          <pc:docMk/>
          <pc:sldMk cId="1705214109" sldId="6323"/>
        </pc:sldMkLst>
        <pc:spChg chg="mod">
          <ac:chgData name="Vincent Davy Zoonekynd" userId="9b657ceb-2c2e-465a-9d3d-eec3e4197458" providerId="ADAL" clId="{F83DAF7B-6E3B-4DF6-A531-07C10F05997F}" dt="2024-07-14T13:31:36.981" v="7584" actId="20577"/>
          <ac:spMkLst>
            <pc:docMk/>
            <pc:sldMk cId="1705214109" sldId="6323"/>
            <ac:spMk id="3" creationId="{9B57E6AA-5B34-2756-0E4A-867CA5434BF6}"/>
          </ac:spMkLst>
        </pc:spChg>
      </pc:sldChg>
      <pc:sldChg chg="add del">
        <pc:chgData name="Vincent Davy Zoonekynd" userId="9b657ceb-2c2e-465a-9d3d-eec3e4197458" providerId="ADAL" clId="{F83DAF7B-6E3B-4DF6-A531-07C10F05997F}" dt="2024-06-25T10:25:11.031" v="5638"/>
        <pc:sldMkLst>
          <pc:docMk/>
          <pc:sldMk cId="3673003395" sldId="6374"/>
        </pc:sldMkLst>
      </pc:sldChg>
      <pc:sldMasterChg chg="delSp mod">
        <pc:chgData name="Vincent Davy Zoonekynd" userId="9b657ceb-2c2e-465a-9d3d-eec3e4197458" providerId="ADAL" clId="{F83DAF7B-6E3B-4DF6-A531-07C10F05997F}" dt="2024-07-04T14:07:56.856" v="6165" actId="478"/>
        <pc:sldMasterMkLst>
          <pc:docMk/>
          <pc:sldMasterMk cId="2528541227" sldId="2147483648"/>
        </pc:sldMasterMkLst>
        <pc:spChg chg="del">
          <ac:chgData name="Vincent Davy Zoonekynd" userId="9b657ceb-2c2e-465a-9d3d-eec3e4197458" providerId="ADAL" clId="{F83DAF7B-6E3B-4DF6-A531-07C10F05997F}" dt="2024-07-04T14:07:56.856" v="6165" actId="478"/>
          <ac:spMkLst>
            <pc:docMk/>
            <pc:sldMasterMk cId="2528541227" sldId="2147483648"/>
            <ac:spMk id="7" creationId="{AA536E39-38A3-2BCC-06B8-EC3FFA656ADF}"/>
          </ac:spMkLst>
        </pc:sp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09E3-C991-D3FA-7BC0-E0F68592199A}"/>
              </a:ext>
            </a:extLst>
          </p:cNvPr>
          <p:cNvSpPr>
            <a:spLocks noGrp="1"/>
          </p:cNvSpPr>
          <p:nvPr>
            <p:ph type="ctrTitle"/>
          </p:nvPr>
        </p:nvSpPr>
        <p:spPr>
          <a:xfrm>
            <a:off x="0" y="1122362"/>
            <a:ext cx="12192000" cy="3359553"/>
          </a:xfrm>
        </p:spPr>
        <p:txBody>
          <a:bodyPr anchor="b">
            <a:normAutofit/>
          </a:bodyPr>
          <a:lstStyle>
            <a:lvl1pPr algn="ctr">
              <a:defRPr sz="9600">
                <a:latin typeface="Bitter Black"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44F5E9BB-BE63-C01E-CD99-111BB53F9409}"/>
              </a:ext>
            </a:extLst>
          </p:cNvPr>
          <p:cNvSpPr>
            <a:spLocks noGrp="1"/>
          </p:cNvSpPr>
          <p:nvPr>
            <p:ph type="subTitle" idx="1"/>
          </p:nvPr>
        </p:nvSpPr>
        <p:spPr>
          <a:xfrm>
            <a:off x="1524000" y="4591252"/>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FABAE-6C1F-CBCD-5BDA-B06DEEE5D1C9}"/>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8A0714B0-6A1D-AE65-2C6A-5074D12BA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74220-BB67-D5CA-EC67-766B941726EF}"/>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1252078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0367-A228-FB48-AB19-DBF286A881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573465-A969-B291-53A5-9E4254F722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ADDCD-9D91-A193-ED59-658C3456F70C}"/>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8EAC80D3-CC5C-618D-1FC0-E2286B240C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B1F76E-5E7B-6F21-C466-F8B1F6892810}"/>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314043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683AF-D04B-878F-F3F9-AA95F029C8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CFB5A5-3D18-2174-E4F3-0322F273BF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5A116-5333-2777-846B-1AA33E4A3AEB}"/>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66930ACB-27A8-9731-709F-EA1BB0D2D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E0053-1D42-CBED-F8EC-AB959A8ED2A6}"/>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1587312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B948-1870-E5AC-1564-E7BD6A50263D}"/>
              </a:ext>
            </a:extLst>
          </p:cNvPr>
          <p:cNvSpPr>
            <a:spLocks noGrp="1"/>
          </p:cNvSpPr>
          <p:nvPr>
            <p:ph type="title"/>
          </p:nvPr>
        </p:nvSpPr>
        <p:spPr>
          <a:xfrm>
            <a:off x="0" y="18255"/>
            <a:ext cx="12192000" cy="1325563"/>
          </a:xfrm>
        </p:spPr>
        <p:txBody>
          <a:bodyPr>
            <a:normAutofit/>
          </a:bodyPr>
          <a:lstStyle>
            <a:lvl1pPr>
              <a:defRPr sz="6600">
                <a:latin typeface="Bitter ExtraBold"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C9CFF4F-137E-3108-4ABE-19C678836915}"/>
              </a:ext>
            </a:extLst>
          </p:cNvPr>
          <p:cNvSpPr>
            <a:spLocks noGrp="1"/>
          </p:cNvSpPr>
          <p:nvPr>
            <p:ph idx="1"/>
          </p:nvPr>
        </p:nvSpPr>
        <p:spPr>
          <a:xfrm>
            <a:off x="-1" y="1529542"/>
            <a:ext cx="12191999" cy="5328458"/>
          </a:xfrm>
        </p:spPr>
        <p:txBody>
          <a:bodyPr/>
          <a:lstStyle>
            <a:lvl1pPr>
              <a:defRPr sz="4400">
                <a:latin typeface="Bitter SemiBold"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482A3-D5B9-4BC9-8EC0-831BA66BA705}"/>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B61A48FD-0965-E2EF-48C7-A15B03CDB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789BF-29D2-2ECC-CCBA-77BDB85615B7}"/>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2093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17AD-C0B4-5ACD-58D7-6D9076FD28D6}"/>
              </a:ext>
            </a:extLst>
          </p:cNvPr>
          <p:cNvSpPr>
            <a:spLocks noGrp="1"/>
          </p:cNvSpPr>
          <p:nvPr>
            <p:ph type="title"/>
          </p:nvPr>
        </p:nvSpPr>
        <p:spPr>
          <a:xfrm>
            <a:off x="831850" y="1709738"/>
            <a:ext cx="10515600" cy="2852737"/>
          </a:xfrm>
        </p:spPr>
        <p:txBody>
          <a:bodyPr anchor="b">
            <a:normAutofit/>
          </a:bodyPr>
          <a:lstStyle>
            <a:lvl1pPr>
              <a:defRPr sz="9600">
                <a:latin typeface="Bitter Black"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CC4F66AF-3443-2586-866F-77BCF7356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0F5980-DDD4-9B25-6E37-603CFBDD31DB}"/>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3041D4E5-4078-E4CB-7B59-7678A7262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00F4A-F522-D566-93C1-679BDF995913}"/>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2839473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5F852F-AC1A-3842-A35A-0141A872F3B6}"/>
              </a:ext>
            </a:extLst>
          </p:cNvPr>
          <p:cNvSpPr>
            <a:spLocks noGrp="1"/>
          </p:cNvSpPr>
          <p:nvPr>
            <p:ph sz="half" idx="1"/>
          </p:nvPr>
        </p:nvSpPr>
        <p:spPr>
          <a:xfrm>
            <a:off x="0" y="1526875"/>
            <a:ext cx="6019800" cy="5312869"/>
          </a:xfrm>
        </p:spPr>
        <p:txBody>
          <a:bodyPr/>
          <a:lstStyle>
            <a:lvl1pPr>
              <a:defRPr sz="4400">
                <a:latin typeface="Bitter SemiBold"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FA1EBD-E80A-337A-AC59-A32A420DB2C4}"/>
              </a:ext>
            </a:extLst>
          </p:cNvPr>
          <p:cNvSpPr>
            <a:spLocks noGrp="1"/>
          </p:cNvSpPr>
          <p:nvPr>
            <p:ph sz="half" idx="2"/>
          </p:nvPr>
        </p:nvSpPr>
        <p:spPr>
          <a:xfrm>
            <a:off x="6172200" y="1526875"/>
            <a:ext cx="6019800" cy="5331124"/>
          </a:xfrm>
        </p:spPr>
        <p:txBody>
          <a:bodyPr/>
          <a:lstStyle>
            <a:lvl1pPr>
              <a:defRPr sz="4400">
                <a:latin typeface="Bitter SemiBold"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100744-6BF3-ADE7-D1FA-F83EB12A32D0}"/>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6" name="Footer Placeholder 5">
            <a:extLst>
              <a:ext uri="{FF2B5EF4-FFF2-40B4-BE49-F238E27FC236}">
                <a16:creationId xmlns:a16="http://schemas.microsoft.com/office/drawing/2014/main" id="{80F12FEA-D068-A6C7-370A-531436F9B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3738D-5B8A-D3FA-D603-516D17039B1C}"/>
              </a:ext>
            </a:extLst>
          </p:cNvPr>
          <p:cNvSpPr>
            <a:spLocks noGrp="1"/>
          </p:cNvSpPr>
          <p:nvPr>
            <p:ph type="sldNum" sz="quarter" idx="12"/>
          </p:nvPr>
        </p:nvSpPr>
        <p:spPr/>
        <p:txBody>
          <a:bodyPr/>
          <a:lstStyle/>
          <a:p>
            <a:fld id="{7945AFD6-CBB9-4A6F-91FD-22D244E4DA60}" type="slidenum">
              <a:rPr lang="en-US" smtClean="0"/>
              <a:t>‹#›</a:t>
            </a:fld>
            <a:endParaRPr lang="en-US"/>
          </a:p>
        </p:txBody>
      </p:sp>
      <p:sp>
        <p:nvSpPr>
          <p:cNvPr id="8" name="Title 1">
            <a:extLst>
              <a:ext uri="{FF2B5EF4-FFF2-40B4-BE49-F238E27FC236}">
                <a16:creationId xmlns:a16="http://schemas.microsoft.com/office/drawing/2014/main" id="{C7C52182-647C-DA08-125F-96A2479E6810}"/>
              </a:ext>
            </a:extLst>
          </p:cNvPr>
          <p:cNvSpPr txBox="1">
            <a:spLocks/>
          </p:cNvSpPr>
          <p:nvPr userDrawn="1"/>
        </p:nvSpPr>
        <p:spPr>
          <a:xfrm>
            <a:off x="0" y="1825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b="1" kern="1200">
                <a:solidFill>
                  <a:schemeClr val="tx1"/>
                </a:solidFill>
                <a:latin typeface="Bitter ExtraBold" pitchFamily="2" charset="0"/>
                <a:ea typeface="+mj-ea"/>
                <a:cs typeface="+mj-cs"/>
              </a:defRPr>
            </a:lvl1pPr>
          </a:lstStyle>
          <a:p>
            <a:r>
              <a:rPr lang="en-US"/>
              <a:t>Click to edit Master title style</a:t>
            </a:r>
          </a:p>
        </p:txBody>
      </p:sp>
    </p:spTree>
    <p:extLst>
      <p:ext uri="{BB962C8B-B14F-4D97-AF65-F5344CB8AC3E}">
        <p14:creationId xmlns:p14="http://schemas.microsoft.com/office/powerpoint/2010/main" val="204976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635D-5375-8B00-FD66-2B559ED81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AF6C03-8634-9B83-9A12-A03A91327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46151-50DC-1AFD-56F3-898CB06BDE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A9DE2-FCAD-1288-DD14-EAE7553C3E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C523E2-D9F8-2A09-EBF2-4751907524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42DFFC-6270-175A-E6B3-8A0713FC9E4B}"/>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8" name="Footer Placeholder 7">
            <a:extLst>
              <a:ext uri="{FF2B5EF4-FFF2-40B4-BE49-F238E27FC236}">
                <a16:creationId xmlns:a16="http://schemas.microsoft.com/office/drawing/2014/main" id="{AC986CCC-DA88-1863-A958-1F453F84C4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AEA28A-BF3E-8794-EFB3-D2FCB45FA09E}"/>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1333075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4544-8650-CC9A-47F7-2278DAE10B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372A11-CA2A-F879-371D-78B0A0398B95}"/>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4" name="Footer Placeholder 3">
            <a:extLst>
              <a:ext uri="{FF2B5EF4-FFF2-40B4-BE49-F238E27FC236}">
                <a16:creationId xmlns:a16="http://schemas.microsoft.com/office/drawing/2014/main" id="{802E883B-15A7-FD2C-8EEA-BB9C3C3A9D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FEEB56-D8D5-8EEA-F4A5-11AEBFCBF662}"/>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316916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50C8F-09C8-8B33-D5D9-7DEDB8A53D52}"/>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3" name="Footer Placeholder 2">
            <a:extLst>
              <a:ext uri="{FF2B5EF4-FFF2-40B4-BE49-F238E27FC236}">
                <a16:creationId xmlns:a16="http://schemas.microsoft.com/office/drawing/2014/main" id="{11ECDE4A-457C-82B2-C0FF-83C33B90B9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F3D88-B756-D1F0-1A38-55159E9DB0A3}"/>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4211687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2259-ABB7-B93D-6390-9E4C137DC7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64EF05-43ED-900E-B882-69D20B9C01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5A4A11-445D-7D89-1848-7CC3939A3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3C902-D912-9E25-B983-DA67B033AD5E}"/>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6" name="Footer Placeholder 5">
            <a:extLst>
              <a:ext uri="{FF2B5EF4-FFF2-40B4-BE49-F238E27FC236}">
                <a16:creationId xmlns:a16="http://schemas.microsoft.com/office/drawing/2014/main" id="{7E74C739-9547-A271-C9D6-29DFC1B4CD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09B6E1-7BE4-AAA8-E5B0-2BF8D56EC6E5}"/>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377787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472D-0AEC-1353-4B30-A1C898BF3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D8D3FA-28E0-EE50-A2F0-83E2E99E59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8B456AE-698D-210B-E39D-94BE76F3E9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36AA93-CF25-0CC1-970B-E2B080C51D9A}"/>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6" name="Footer Placeholder 5">
            <a:extLst>
              <a:ext uri="{FF2B5EF4-FFF2-40B4-BE49-F238E27FC236}">
                <a16:creationId xmlns:a16="http://schemas.microsoft.com/office/drawing/2014/main" id="{E70DE745-0A57-56DC-C06C-846DCD8BD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FB873-ABFC-DCD9-5B9F-2DF6227D3BC5}"/>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553245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C0A4B-366C-6CA6-C538-3B7EE69145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11373A-6E37-1C2E-EDEA-C9BEC5CE03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BC9C6-CEE1-D65C-D046-14EC8ACD6A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2C20054E-05B4-3916-6E71-E0F56D071D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E65A00-4E43-89EF-9137-021AC052F6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5AFD6-CBB9-4A6F-91FD-22D244E4DA60}" type="slidenum">
              <a:rPr lang="en-US" smtClean="0"/>
              <a:t>‹#›</a:t>
            </a:fld>
            <a:endParaRPr lang="en-US"/>
          </a:p>
        </p:txBody>
      </p:sp>
    </p:spTree>
    <p:extLst>
      <p:ext uri="{BB962C8B-B14F-4D97-AF65-F5344CB8AC3E}">
        <p14:creationId xmlns:p14="http://schemas.microsoft.com/office/powerpoint/2010/main" val="2528541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38.jpeg"/><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2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images&#10;&#10;Description automatically generated">
            <a:extLst>
              <a:ext uri="{FF2B5EF4-FFF2-40B4-BE49-F238E27FC236}">
                <a16:creationId xmlns:a16="http://schemas.microsoft.com/office/drawing/2014/main" id="{CE1FDE1F-54E6-D1E9-8F0B-E5B6A2647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32510"/>
          </a:xfrm>
          <a:prstGeom prst="rect">
            <a:avLst/>
          </a:prstGeom>
        </p:spPr>
      </p:pic>
      <p:sp>
        <p:nvSpPr>
          <p:cNvPr id="5" name="Rectangle 4">
            <a:extLst>
              <a:ext uri="{FF2B5EF4-FFF2-40B4-BE49-F238E27FC236}">
                <a16:creationId xmlns:a16="http://schemas.microsoft.com/office/drawing/2014/main" id="{F6924539-E1CB-8544-87BC-AEF5002126F0}"/>
              </a:ext>
            </a:extLst>
          </p:cNvPr>
          <p:cNvSpPr/>
          <p:nvPr/>
        </p:nvSpPr>
        <p:spPr>
          <a:xfrm>
            <a:off x="0" y="0"/>
            <a:ext cx="12288688" cy="6858000"/>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8" name="Title 3">
            <a:extLst>
              <a:ext uri="{FF2B5EF4-FFF2-40B4-BE49-F238E27FC236}">
                <a16:creationId xmlns:a16="http://schemas.microsoft.com/office/drawing/2014/main" id="{D29558F0-C63D-7927-23F0-27F15C001972}"/>
              </a:ext>
            </a:extLst>
          </p:cNvPr>
          <p:cNvSpPr>
            <a:spLocks noGrp="1"/>
          </p:cNvSpPr>
          <p:nvPr>
            <p:ph type="ctrTitle"/>
          </p:nvPr>
        </p:nvSpPr>
        <p:spPr>
          <a:xfrm>
            <a:off x="0" y="0"/>
            <a:ext cx="12192000" cy="6858000"/>
          </a:xfrm>
        </p:spPr>
        <p:txBody>
          <a:bodyPr anchor="ctr">
            <a:normAutofit/>
          </a:bodyPr>
          <a:lstStyle/>
          <a:p>
            <a:r>
              <a:rPr lang="en-US" sz="13000" dirty="0"/>
              <a:t>Feature Engineering</a:t>
            </a:r>
            <a:endParaRPr lang="en-AE" sz="13000" dirty="0"/>
          </a:p>
        </p:txBody>
      </p:sp>
    </p:spTree>
    <p:extLst>
      <p:ext uri="{BB962C8B-B14F-4D97-AF65-F5344CB8AC3E}">
        <p14:creationId xmlns:p14="http://schemas.microsoft.com/office/powerpoint/2010/main" val="2110027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DD768-B7E3-6723-FF5D-75CB20C1C280}"/>
              </a:ext>
            </a:extLst>
          </p:cNvPr>
          <p:cNvSpPr>
            <a:spLocks noGrp="1"/>
          </p:cNvSpPr>
          <p:nvPr>
            <p:ph type="title"/>
          </p:nvPr>
        </p:nvSpPr>
        <p:spPr/>
        <p:txBody>
          <a:bodyPr/>
          <a:lstStyle/>
          <a:p>
            <a:r>
              <a:rPr lang="en-US"/>
              <a:t>Feature Engineering</a:t>
            </a:r>
            <a:endParaRPr lang="en-AE"/>
          </a:p>
        </p:txBody>
      </p:sp>
      <p:cxnSp>
        <p:nvCxnSpPr>
          <p:cNvPr id="4" name="Straight Arrow Connector 3">
            <a:extLst>
              <a:ext uri="{FF2B5EF4-FFF2-40B4-BE49-F238E27FC236}">
                <a16:creationId xmlns:a16="http://schemas.microsoft.com/office/drawing/2014/main" id="{02B89A4E-BAE4-D4E2-6D49-56656B7EAFF7}"/>
              </a:ext>
            </a:extLst>
          </p:cNvPr>
          <p:cNvCxnSpPr>
            <a:cxnSpLocks/>
            <a:stCxn id="7" idx="3"/>
            <a:endCxn id="6" idx="1"/>
          </p:cNvCxnSpPr>
          <p:nvPr/>
        </p:nvCxnSpPr>
        <p:spPr>
          <a:xfrm>
            <a:off x="6510639" y="2712132"/>
            <a:ext cx="2585909"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134731D-38B9-D6D4-980D-479CBE7B7012}"/>
              </a:ext>
            </a:extLst>
          </p:cNvPr>
          <p:cNvSpPr txBox="1"/>
          <p:nvPr/>
        </p:nvSpPr>
        <p:spPr>
          <a:xfrm>
            <a:off x="-7467" y="1988857"/>
            <a:ext cx="1353256" cy="1446550"/>
          </a:xfrm>
          <a:prstGeom prst="rect">
            <a:avLst/>
          </a:prstGeom>
          <a:noFill/>
        </p:spPr>
        <p:txBody>
          <a:bodyPr wrap="none" rtlCol="0">
            <a:spAutoFit/>
          </a:bodyPr>
          <a:lstStyle/>
          <a:p>
            <a:r>
              <a:rPr lang="en-US" sz="4400"/>
              <a:t>Raw</a:t>
            </a:r>
            <a:br>
              <a:rPr lang="en-US" sz="4400"/>
            </a:br>
            <a:r>
              <a:rPr lang="en-US" sz="4400"/>
              <a:t>data</a:t>
            </a:r>
            <a:endParaRPr lang="en-AE" sz="4400"/>
          </a:p>
        </p:txBody>
      </p:sp>
      <p:sp>
        <p:nvSpPr>
          <p:cNvPr id="6" name="TextBox 5">
            <a:extLst>
              <a:ext uri="{FF2B5EF4-FFF2-40B4-BE49-F238E27FC236}">
                <a16:creationId xmlns:a16="http://schemas.microsoft.com/office/drawing/2014/main" id="{F93ACDD2-42BF-18B9-49DC-155C92F21B56}"/>
              </a:ext>
            </a:extLst>
          </p:cNvPr>
          <p:cNvSpPr txBox="1"/>
          <p:nvPr/>
        </p:nvSpPr>
        <p:spPr>
          <a:xfrm>
            <a:off x="9096548" y="2327412"/>
            <a:ext cx="2953053" cy="769441"/>
          </a:xfrm>
          <a:prstGeom prst="rect">
            <a:avLst/>
          </a:prstGeom>
          <a:noFill/>
        </p:spPr>
        <p:txBody>
          <a:bodyPr wrap="none" rtlCol="0">
            <a:spAutoFit/>
          </a:bodyPr>
          <a:lstStyle/>
          <a:p>
            <a:pPr algn="ctr"/>
            <a:r>
              <a:rPr lang="en-US" sz="4400"/>
              <a:t>Prediction</a:t>
            </a:r>
            <a:endParaRPr lang="en-AE" sz="4400"/>
          </a:p>
        </p:txBody>
      </p:sp>
      <p:sp>
        <p:nvSpPr>
          <p:cNvPr id="7" name="TextBox 6">
            <a:extLst>
              <a:ext uri="{FF2B5EF4-FFF2-40B4-BE49-F238E27FC236}">
                <a16:creationId xmlns:a16="http://schemas.microsoft.com/office/drawing/2014/main" id="{8D8768DD-E412-16A3-9A97-59B2E55B92F2}"/>
              </a:ext>
            </a:extLst>
          </p:cNvPr>
          <p:cNvSpPr txBox="1"/>
          <p:nvPr/>
        </p:nvSpPr>
        <p:spPr>
          <a:xfrm>
            <a:off x="4604348" y="1988857"/>
            <a:ext cx="1906291" cy="1446550"/>
          </a:xfrm>
          <a:prstGeom prst="rect">
            <a:avLst/>
          </a:prstGeom>
          <a:noFill/>
          <a:ln w="76200">
            <a:noFill/>
          </a:ln>
        </p:spPr>
        <p:txBody>
          <a:bodyPr wrap="none" rtlCol="0">
            <a:spAutoFit/>
          </a:bodyPr>
          <a:lstStyle/>
          <a:p>
            <a:pPr algn="ctr"/>
            <a:r>
              <a:rPr lang="en-US" sz="4400"/>
              <a:t>Useful</a:t>
            </a:r>
            <a:br>
              <a:rPr lang="en-US" sz="4400"/>
            </a:br>
            <a:r>
              <a:rPr lang="en-US" sz="4400"/>
              <a:t>data</a:t>
            </a:r>
            <a:endParaRPr lang="en-AE" sz="4400"/>
          </a:p>
        </p:txBody>
      </p:sp>
      <p:cxnSp>
        <p:nvCxnSpPr>
          <p:cNvPr id="8" name="Straight Arrow Connector 7">
            <a:extLst>
              <a:ext uri="{FF2B5EF4-FFF2-40B4-BE49-F238E27FC236}">
                <a16:creationId xmlns:a16="http://schemas.microsoft.com/office/drawing/2014/main" id="{8751A244-34DF-3889-3BCB-6B1BB7579642}"/>
              </a:ext>
            </a:extLst>
          </p:cNvPr>
          <p:cNvCxnSpPr>
            <a:stCxn id="5" idx="3"/>
            <a:endCxn id="7" idx="1"/>
          </p:cNvCxnSpPr>
          <p:nvPr/>
        </p:nvCxnSpPr>
        <p:spPr>
          <a:xfrm>
            <a:off x="1345789" y="2712132"/>
            <a:ext cx="325855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A81955-49FD-68F0-3F5C-0FFDDED7914C}"/>
              </a:ext>
            </a:extLst>
          </p:cNvPr>
          <p:cNvSpPr txBox="1"/>
          <p:nvPr/>
        </p:nvSpPr>
        <p:spPr>
          <a:xfrm>
            <a:off x="-7467" y="3477377"/>
            <a:ext cx="2638864" cy="3046988"/>
          </a:xfrm>
          <a:prstGeom prst="rect">
            <a:avLst/>
          </a:prstGeom>
          <a:noFill/>
        </p:spPr>
        <p:txBody>
          <a:bodyPr wrap="none" rtlCol="0">
            <a:spAutoFit/>
          </a:bodyPr>
          <a:lstStyle/>
          <a:p>
            <a:r>
              <a:rPr lang="en-US" sz="3200"/>
              <a:t>Complex, </a:t>
            </a:r>
            <a:br>
              <a:rPr lang="en-US" sz="3200"/>
            </a:br>
            <a:r>
              <a:rPr lang="en-US" sz="3200"/>
              <a:t>large,</a:t>
            </a:r>
            <a:br>
              <a:rPr lang="en-US" sz="3200"/>
            </a:br>
            <a:r>
              <a:rPr lang="en-US" sz="3200"/>
              <a:t>irrelevant,</a:t>
            </a:r>
            <a:br>
              <a:rPr lang="en-US" sz="3200"/>
            </a:br>
            <a:r>
              <a:rPr lang="en-US" sz="3200"/>
              <a:t>noisy, </a:t>
            </a:r>
          </a:p>
          <a:p>
            <a:r>
              <a:rPr lang="en-US" sz="3200"/>
              <a:t>problematic,</a:t>
            </a:r>
            <a:br>
              <a:rPr lang="en-US" sz="3200"/>
            </a:br>
            <a:endParaRPr lang="en-AE" sz="3200"/>
          </a:p>
        </p:txBody>
      </p:sp>
      <p:sp>
        <p:nvSpPr>
          <p:cNvPr id="10" name="TextBox 9">
            <a:extLst>
              <a:ext uri="{FF2B5EF4-FFF2-40B4-BE49-F238E27FC236}">
                <a16:creationId xmlns:a16="http://schemas.microsoft.com/office/drawing/2014/main" id="{3FB68ACE-8262-7DCF-DCD9-5994B22F5CCC}"/>
              </a:ext>
            </a:extLst>
          </p:cNvPr>
          <p:cNvSpPr txBox="1"/>
          <p:nvPr/>
        </p:nvSpPr>
        <p:spPr>
          <a:xfrm>
            <a:off x="4604348" y="3477377"/>
            <a:ext cx="4660250" cy="2554545"/>
          </a:xfrm>
          <a:prstGeom prst="rect">
            <a:avLst/>
          </a:prstGeom>
          <a:noFill/>
        </p:spPr>
        <p:txBody>
          <a:bodyPr wrap="none" rtlCol="0">
            <a:spAutoFit/>
          </a:bodyPr>
          <a:lstStyle/>
          <a:p>
            <a:r>
              <a:rPr lang="en-US" sz="3200"/>
              <a:t>Numeric, </a:t>
            </a:r>
            <a:br>
              <a:rPr lang="en-US" sz="3200"/>
            </a:br>
            <a:r>
              <a:rPr lang="en-US" sz="3200"/>
              <a:t>small,</a:t>
            </a:r>
            <a:br>
              <a:rPr lang="en-US" sz="3200"/>
            </a:br>
            <a:r>
              <a:rPr lang="en-US" sz="3200"/>
              <a:t>useful, non-redundant,</a:t>
            </a:r>
            <a:br>
              <a:rPr lang="en-US" sz="3200"/>
            </a:br>
            <a:r>
              <a:rPr lang="en-US" sz="3200"/>
              <a:t>clean,</a:t>
            </a:r>
            <a:br>
              <a:rPr lang="en-US" sz="3200"/>
            </a:br>
            <a:r>
              <a:rPr lang="en-US" sz="3200"/>
              <a:t>well-behaved</a:t>
            </a:r>
            <a:endParaRPr lang="en-AE" sz="3200"/>
          </a:p>
        </p:txBody>
      </p:sp>
    </p:spTree>
    <p:extLst>
      <p:ext uri="{BB962C8B-B14F-4D97-AF65-F5344CB8AC3E}">
        <p14:creationId xmlns:p14="http://schemas.microsoft.com/office/powerpoint/2010/main" val="9359806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678A722-1B66-F418-54F2-A51491482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A8EEBD9-0CBB-6BBD-A6FE-A645C14F8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2913858"/>
            <a:ext cx="12192000" cy="39258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1E3781-13A7-8066-0A7F-CC8A5108C1B9}"/>
              </a:ext>
            </a:extLst>
          </p:cNvPr>
          <p:cNvSpPr>
            <a:spLocks noGrp="1"/>
          </p:cNvSpPr>
          <p:nvPr>
            <p:ph type="title"/>
          </p:nvPr>
        </p:nvSpPr>
        <p:spPr/>
        <p:txBody>
          <a:bodyPr/>
          <a:lstStyle/>
          <a:p>
            <a:r>
              <a:rPr lang="en-US"/>
              <a:t>Uniformization</a:t>
            </a:r>
            <a:endParaRPr lang="en-AE"/>
          </a:p>
        </p:txBody>
      </p:sp>
      <p:sp>
        <p:nvSpPr>
          <p:cNvPr id="3" name="Content Placeholder 2">
            <a:extLst>
              <a:ext uri="{FF2B5EF4-FFF2-40B4-BE49-F238E27FC236}">
                <a16:creationId xmlns:a16="http://schemas.microsoft.com/office/drawing/2014/main" id="{FEEA554F-B3E7-E1E5-4F58-9F1A4CCB2E6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a:t>
            </a:r>
            <a:br>
              <a:rPr lang="en-US" sz="2000" b="0">
                <a:solidFill>
                  <a:srgbClr val="000000"/>
                </a:solidFill>
                <a:effectLst/>
                <a:latin typeface="Consolas" panose="020B0609020204030204" pitchFamily="49" charset="0"/>
              </a:rPr>
            </a:br>
            <a:r>
              <a:rPr lang="en-US" sz="2000">
                <a:solidFill>
                  <a:srgbClr val="000000"/>
                </a:solidFill>
                <a:latin typeface="Consolas" panose="020B0609020204030204" pitchFamily="49" charset="0"/>
              </a:rPr>
              <a:t>    </a:t>
            </a:r>
            <a:r>
              <a:rPr lang="en-US" sz="2000" b="0" err="1">
                <a:solidFill>
                  <a:srgbClr val="000000"/>
                </a:solidFill>
                <a:effectLst/>
                <a:latin typeface="Consolas" panose="020B0609020204030204" pitchFamily="49" charset="0"/>
              </a:rPr>
              <a:t>QuantileTransformer</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a:solidFill>
                  <a:srgbClr val="000000"/>
                </a:solidFill>
                <a:latin typeface="Consolas" panose="020B0609020204030204" pitchFamily="49" charset="0"/>
              </a:rPr>
              <a:t>    </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a:solidFill>
                  <a:srgbClr val="000000"/>
                </a:solidFill>
                <a:latin typeface="Consolas" panose="020B0609020204030204" pitchFamily="49" charset="0"/>
              </a:rPr>
              <a:t>)</a:t>
            </a: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DDFF4CFF-CF69-CC6A-6F05-21675EFDE809}"/>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96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E979-E999-FFC3-D530-7CB121AD0520}"/>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BB345ED8-EEE4-1DAE-D807-3C3EB53BAEBC}"/>
              </a:ext>
            </a:extLst>
          </p:cNvPr>
          <p:cNvSpPr>
            <a:spLocks noGrp="1"/>
          </p:cNvSpPr>
          <p:nvPr>
            <p:ph idx="1"/>
          </p:nvPr>
        </p:nvSpPr>
        <p:spPr/>
        <p:txBody>
          <a:bodyPr/>
          <a:lstStyle/>
          <a:p>
            <a:pPr marL="0" indent="0">
              <a:buNone/>
            </a:pPr>
            <a:r>
              <a:rPr lang="en-GB" dirty="0"/>
              <a:t>In the following dataset,</a:t>
            </a:r>
          </a:p>
          <a:p>
            <a:r>
              <a:rPr lang="en-GB" dirty="0"/>
              <a:t>Which variables would you transform and how?</a:t>
            </a:r>
          </a:p>
          <a:p>
            <a:r>
              <a:rPr lang="en-GB" dirty="0"/>
              <a:t>Are there pairs of variables you would add, subtract or divide?</a:t>
            </a:r>
            <a:endParaRPr lang="en-AE" dirty="0"/>
          </a:p>
        </p:txBody>
      </p:sp>
    </p:spTree>
    <p:extLst>
      <p:ext uri="{BB962C8B-B14F-4D97-AF65-F5344CB8AC3E}">
        <p14:creationId xmlns:p14="http://schemas.microsoft.com/office/powerpoint/2010/main" val="1179323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6D69-EF1F-70A2-648E-618AE56F443B}"/>
              </a:ext>
            </a:extLst>
          </p:cNvPr>
          <p:cNvSpPr>
            <a:spLocks noGrp="1"/>
          </p:cNvSpPr>
          <p:nvPr>
            <p:ph type="title"/>
          </p:nvPr>
        </p:nvSpPr>
        <p:spPr/>
        <p:txBody>
          <a:bodyPr/>
          <a:lstStyle/>
          <a:p>
            <a:r>
              <a:rPr lang="en-US" dirty="0"/>
              <a:t>Exercise</a:t>
            </a:r>
            <a:endParaRPr lang="en-AE" dirty="0"/>
          </a:p>
        </p:txBody>
      </p:sp>
      <p:pic>
        <p:nvPicPr>
          <p:cNvPr id="5" name="Picture 4">
            <a:extLst>
              <a:ext uri="{FF2B5EF4-FFF2-40B4-BE49-F238E27FC236}">
                <a16:creationId xmlns:a16="http://schemas.microsoft.com/office/drawing/2014/main" id="{D393D2F6-A3A9-D42C-4EFD-C5D9219E0F21}"/>
              </a:ext>
            </a:extLst>
          </p:cNvPr>
          <p:cNvPicPr>
            <a:picLocks noChangeAspect="1"/>
          </p:cNvPicPr>
          <p:nvPr/>
        </p:nvPicPr>
        <p:blipFill>
          <a:blip r:embed="rId2"/>
          <a:stretch>
            <a:fillRect/>
          </a:stretch>
        </p:blipFill>
        <p:spPr>
          <a:xfrm>
            <a:off x="2143513" y="1142506"/>
            <a:ext cx="7475975" cy="5697239"/>
          </a:xfrm>
          <a:prstGeom prst="rect">
            <a:avLst/>
          </a:prstGeom>
        </p:spPr>
      </p:pic>
    </p:spTree>
    <p:extLst>
      <p:ext uri="{BB962C8B-B14F-4D97-AF65-F5344CB8AC3E}">
        <p14:creationId xmlns:p14="http://schemas.microsoft.com/office/powerpoint/2010/main" val="34393204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Missing Values</a:t>
            </a:r>
            <a:endParaRPr lang="en-AE" sz="13000" dirty="0"/>
          </a:p>
        </p:txBody>
      </p:sp>
    </p:spTree>
    <p:extLst>
      <p:ext uri="{BB962C8B-B14F-4D97-AF65-F5344CB8AC3E}">
        <p14:creationId xmlns:p14="http://schemas.microsoft.com/office/powerpoint/2010/main" val="10884077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E4-299D-A2D7-450F-AC9F26194062}"/>
              </a:ext>
            </a:extLst>
          </p:cNvPr>
          <p:cNvSpPr>
            <a:spLocks noGrp="1"/>
          </p:cNvSpPr>
          <p:nvPr>
            <p:ph type="title"/>
          </p:nvPr>
        </p:nvSpPr>
        <p:spPr/>
        <p:txBody>
          <a:bodyPr/>
          <a:lstStyle/>
          <a:p>
            <a:r>
              <a:rPr lang="en-US" dirty="0"/>
              <a:t>Missing values</a:t>
            </a:r>
            <a:endParaRPr lang="en-AE" dirty="0"/>
          </a:p>
        </p:txBody>
      </p:sp>
      <p:pic>
        <p:nvPicPr>
          <p:cNvPr id="4" name="Picture 3">
            <a:extLst>
              <a:ext uri="{FF2B5EF4-FFF2-40B4-BE49-F238E27FC236}">
                <a16:creationId xmlns:a16="http://schemas.microsoft.com/office/drawing/2014/main" id="{4E292BC1-1509-51C1-D665-838DA4BBF7C5}"/>
              </a:ext>
            </a:extLst>
          </p:cNvPr>
          <p:cNvPicPr>
            <a:picLocks noChangeAspect="1"/>
          </p:cNvPicPr>
          <p:nvPr/>
        </p:nvPicPr>
        <p:blipFill>
          <a:blip r:embed="rId2"/>
          <a:stretch>
            <a:fillRect/>
          </a:stretch>
        </p:blipFill>
        <p:spPr>
          <a:xfrm>
            <a:off x="0" y="2235193"/>
            <a:ext cx="12192000" cy="3228862"/>
          </a:xfrm>
          <a:prstGeom prst="rect">
            <a:avLst/>
          </a:prstGeom>
        </p:spPr>
      </p:pic>
    </p:spTree>
    <p:extLst>
      <p:ext uri="{BB962C8B-B14F-4D97-AF65-F5344CB8AC3E}">
        <p14:creationId xmlns:p14="http://schemas.microsoft.com/office/powerpoint/2010/main" val="32890750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E4-299D-A2D7-450F-AC9F26194062}"/>
              </a:ext>
            </a:extLst>
          </p:cNvPr>
          <p:cNvSpPr>
            <a:spLocks noGrp="1"/>
          </p:cNvSpPr>
          <p:nvPr>
            <p:ph type="title"/>
          </p:nvPr>
        </p:nvSpPr>
        <p:spPr/>
        <p:txBody>
          <a:bodyPr/>
          <a:lstStyle/>
          <a:p>
            <a:r>
              <a:rPr lang="en-US" dirty="0"/>
              <a:t>Missing values</a:t>
            </a:r>
            <a:endParaRPr lang="en-AE" dirty="0"/>
          </a:p>
        </p:txBody>
      </p:sp>
      <p:pic>
        <p:nvPicPr>
          <p:cNvPr id="4" name="Picture 3">
            <a:extLst>
              <a:ext uri="{FF2B5EF4-FFF2-40B4-BE49-F238E27FC236}">
                <a16:creationId xmlns:a16="http://schemas.microsoft.com/office/drawing/2014/main" id="{4E292BC1-1509-51C1-D665-838DA4BBF7C5}"/>
              </a:ext>
            </a:extLst>
          </p:cNvPr>
          <p:cNvPicPr>
            <a:picLocks noChangeAspect="1"/>
          </p:cNvPicPr>
          <p:nvPr/>
        </p:nvPicPr>
        <p:blipFill>
          <a:blip r:embed="rId2"/>
          <a:stretch>
            <a:fillRect/>
          </a:stretch>
        </p:blipFill>
        <p:spPr>
          <a:xfrm>
            <a:off x="0" y="2235193"/>
            <a:ext cx="12192000" cy="3228862"/>
          </a:xfrm>
          <a:prstGeom prst="rect">
            <a:avLst/>
          </a:prstGeom>
        </p:spPr>
      </p:pic>
      <p:sp>
        <p:nvSpPr>
          <p:cNvPr id="5" name="Oval 4">
            <a:extLst>
              <a:ext uri="{FF2B5EF4-FFF2-40B4-BE49-F238E27FC236}">
                <a16:creationId xmlns:a16="http://schemas.microsoft.com/office/drawing/2014/main" id="{D19ED7C2-25B7-9C74-F157-76BC04756DAF}"/>
              </a:ext>
            </a:extLst>
          </p:cNvPr>
          <p:cNvSpPr/>
          <p:nvPr/>
        </p:nvSpPr>
        <p:spPr>
          <a:xfrm>
            <a:off x="3171077" y="4306824"/>
            <a:ext cx="8405227" cy="786383"/>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6668186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5FCB-7795-2AC6-1AB0-FD706D141BDB}"/>
              </a:ext>
            </a:extLst>
          </p:cNvPr>
          <p:cNvSpPr>
            <a:spLocks noGrp="1"/>
          </p:cNvSpPr>
          <p:nvPr>
            <p:ph type="title"/>
          </p:nvPr>
        </p:nvSpPr>
        <p:spPr/>
        <p:txBody>
          <a:bodyPr/>
          <a:lstStyle/>
          <a:p>
            <a:r>
              <a:rPr lang="en-US"/>
              <a:t>Missing values</a:t>
            </a:r>
            <a:endParaRPr lang="en-AE"/>
          </a:p>
        </p:txBody>
      </p:sp>
      <p:sp>
        <p:nvSpPr>
          <p:cNvPr id="3" name="Content Placeholder 2">
            <a:extLst>
              <a:ext uri="{FF2B5EF4-FFF2-40B4-BE49-F238E27FC236}">
                <a16:creationId xmlns:a16="http://schemas.microsoft.com/office/drawing/2014/main" id="{48860489-33AC-F932-9E4C-F769EDD620AB}"/>
              </a:ext>
            </a:extLst>
          </p:cNvPr>
          <p:cNvSpPr>
            <a:spLocks noGrp="1"/>
          </p:cNvSpPr>
          <p:nvPr>
            <p:ph idx="1"/>
          </p:nvPr>
        </p:nvSpPr>
        <p:spPr/>
        <p:txBody>
          <a:bodyPr/>
          <a:lstStyle/>
          <a:p>
            <a:r>
              <a:rPr lang="en-US"/>
              <a:t>Replace missing values with </a:t>
            </a:r>
          </a:p>
          <a:p>
            <a:pPr lvl="1"/>
            <a:r>
              <a:rPr lang="en-US" sz="4400">
                <a:latin typeface="Bitter SemiBold" pitchFamily="2" charset="0"/>
              </a:rPr>
              <a:t>The average, the median, or the mode of the column</a:t>
            </a:r>
          </a:p>
          <a:p>
            <a:pPr lvl="1"/>
            <a:r>
              <a:rPr lang="en-US" sz="4400">
                <a:latin typeface="Bitter SemiBold" pitchFamily="2" charset="0"/>
              </a:rPr>
              <a:t>A forecast, computed using similar observations (rows)</a:t>
            </a:r>
          </a:p>
          <a:p>
            <a:r>
              <a:rPr lang="en-US"/>
              <a:t>Add a missingness indicator</a:t>
            </a:r>
            <a:endParaRPr lang="en-AE"/>
          </a:p>
        </p:txBody>
      </p:sp>
    </p:spTree>
    <p:extLst>
      <p:ext uri="{BB962C8B-B14F-4D97-AF65-F5344CB8AC3E}">
        <p14:creationId xmlns:p14="http://schemas.microsoft.com/office/powerpoint/2010/main" val="18974780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5FCB-7795-2AC6-1AB0-FD706D141BDB}"/>
              </a:ext>
            </a:extLst>
          </p:cNvPr>
          <p:cNvSpPr>
            <a:spLocks noGrp="1"/>
          </p:cNvSpPr>
          <p:nvPr>
            <p:ph type="title"/>
          </p:nvPr>
        </p:nvSpPr>
        <p:spPr/>
        <p:txBody>
          <a:bodyPr/>
          <a:lstStyle/>
          <a:p>
            <a:r>
              <a:rPr lang="en-US"/>
              <a:t>Missing values</a:t>
            </a:r>
            <a:endParaRPr lang="en-AE"/>
          </a:p>
        </p:txBody>
      </p:sp>
      <p:sp>
        <p:nvSpPr>
          <p:cNvPr id="6" name="Content Placeholder 2">
            <a:extLst>
              <a:ext uri="{FF2B5EF4-FFF2-40B4-BE49-F238E27FC236}">
                <a16:creationId xmlns:a16="http://schemas.microsoft.com/office/drawing/2014/main" id="{55D1711D-D6F8-8D59-94E8-3697F4256F00}"/>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x_mean</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fillna</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].mean() )</a:t>
            </a: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x_median</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fillna</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].median() )</a:t>
            </a: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x_missing</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pd.isnull</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792803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5FCB-7795-2AC6-1AB0-FD706D141BDB}"/>
              </a:ext>
            </a:extLst>
          </p:cNvPr>
          <p:cNvSpPr>
            <a:spLocks noGrp="1"/>
          </p:cNvSpPr>
          <p:nvPr>
            <p:ph type="title"/>
          </p:nvPr>
        </p:nvSpPr>
        <p:spPr/>
        <p:txBody>
          <a:bodyPr/>
          <a:lstStyle/>
          <a:p>
            <a:r>
              <a:rPr lang="en-US"/>
              <a:t>Missing values</a:t>
            </a:r>
            <a:endParaRPr lang="en-AE"/>
          </a:p>
        </p:txBody>
      </p:sp>
      <p:sp>
        <p:nvSpPr>
          <p:cNvPr id="6" name="Content Placeholder 2">
            <a:extLst>
              <a:ext uri="{FF2B5EF4-FFF2-40B4-BE49-F238E27FC236}">
                <a16:creationId xmlns:a16="http://schemas.microsoft.com/office/drawing/2014/main" id="{55D1711D-D6F8-8D59-94E8-3697F4256F00}"/>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x_mean</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fillna</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].mean() )</a:t>
            </a: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x_median</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fillna</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].median() )</a:t>
            </a: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x_missing</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pd.isnull</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x_knn</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pd.DataFrame</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KNNImputer</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 columns = </a:t>
            </a:r>
            <a:r>
              <a:rPr lang="en-US" sz="2000" b="0" err="1">
                <a:solidFill>
                  <a:srgbClr val="000000"/>
                </a:solidFill>
                <a:effectLst/>
                <a:latin typeface="Consolas" panose="020B0609020204030204" pitchFamily="49" charset="0"/>
              </a:rPr>
              <a:t>d.columns</a:t>
            </a:r>
            <a:r>
              <a:rPr lang="en-US" sz="2000" b="0">
                <a:solidFill>
                  <a:srgbClr val="000000"/>
                </a:solidFill>
                <a:effectLst/>
                <a:latin typeface="Consolas" panose="020B0609020204030204" pitchFamily="49" charset="0"/>
              </a:rPr>
              <a:t> )[</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a:t>
            </a: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808888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55BB-2BB5-B1C3-0E2A-CECEE2A3A447}"/>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33AD08EB-5E24-E513-1C34-3D4B5435600B}"/>
              </a:ext>
            </a:extLst>
          </p:cNvPr>
          <p:cNvSpPr>
            <a:spLocks noGrp="1"/>
          </p:cNvSpPr>
          <p:nvPr>
            <p:ph idx="1"/>
          </p:nvPr>
        </p:nvSpPr>
        <p:spPr/>
        <p:txBody>
          <a:bodyPr>
            <a:normAutofit fontScale="92500" lnSpcReduction="10000"/>
          </a:bodyPr>
          <a:lstStyle/>
          <a:p>
            <a:pPr marL="0" indent="0">
              <a:buNone/>
            </a:pPr>
            <a:r>
              <a:rPr lang="en-GB" dirty="0"/>
              <a:t>With the following dataset: </a:t>
            </a:r>
          </a:p>
          <a:p>
            <a:r>
              <a:rPr lang="en-GB" dirty="0"/>
              <a:t>Display the rows with missing values</a:t>
            </a:r>
          </a:p>
          <a:p>
            <a:r>
              <a:rPr lang="en-GB" dirty="0"/>
              <a:t>Replace the missing values with the average of the column (or the most common value, for qualitative variables)</a:t>
            </a:r>
          </a:p>
          <a:p>
            <a:r>
              <a:rPr lang="en-GB" dirty="0"/>
              <a:t>Can you think of another approach?</a:t>
            </a:r>
          </a:p>
          <a:p>
            <a:r>
              <a:rPr lang="en-GB" dirty="0">
                <a:solidFill>
                  <a:schemeClr val="bg1">
                    <a:lumMod val="65000"/>
                  </a:schemeClr>
                </a:solidFill>
              </a:rPr>
              <a:t>Replace the missing values with a KNN forecast from the other columns</a:t>
            </a:r>
          </a:p>
          <a:p>
            <a:r>
              <a:rPr lang="en-GB" dirty="0">
                <a:solidFill>
                  <a:schemeClr val="bg1">
                    <a:lumMod val="65000"/>
                  </a:schemeClr>
                </a:solidFill>
              </a:rPr>
              <a:t>Compare the two approaches</a:t>
            </a:r>
            <a:endParaRPr lang="en-AE" dirty="0">
              <a:solidFill>
                <a:schemeClr val="bg1">
                  <a:lumMod val="65000"/>
                </a:schemeClr>
              </a:solidFill>
            </a:endParaRPr>
          </a:p>
        </p:txBody>
      </p:sp>
    </p:spTree>
    <p:extLst>
      <p:ext uri="{BB962C8B-B14F-4D97-AF65-F5344CB8AC3E}">
        <p14:creationId xmlns:p14="http://schemas.microsoft.com/office/powerpoint/2010/main" val="1642739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DD768-B7E3-6723-FF5D-75CB20C1C280}"/>
              </a:ext>
            </a:extLst>
          </p:cNvPr>
          <p:cNvSpPr>
            <a:spLocks noGrp="1"/>
          </p:cNvSpPr>
          <p:nvPr>
            <p:ph type="title"/>
          </p:nvPr>
        </p:nvSpPr>
        <p:spPr/>
        <p:txBody>
          <a:bodyPr/>
          <a:lstStyle/>
          <a:p>
            <a:r>
              <a:rPr lang="en-US"/>
              <a:t>Feature Engineering</a:t>
            </a:r>
            <a:endParaRPr lang="en-AE"/>
          </a:p>
        </p:txBody>
      </p:sp>
      <p:cxnSp>
        <p:nvCxnSpPr>
          <p:cNvPr id="4" name="Straight Arrow Connector 3">
            <a:extLst>
              <a:ext uri="{FF2B5EF4-FFF2-40B4-BE49-F238E27FC236}">
                <a16:creationId xmlns:a16="http://schemas.microsoft.com/office/drawing/2014/main" id="{02B89A4E-BAE4-D4E2-6D49-56656B7EAFF7}"/>
              </a:ext>
            </a:extLst>
          </p:cNvPr>
          <p:cNvCxnSpPr>
            <a:cxnSpLocks/>
            <a:stCxn id="7" idx="3"/>
            <a:endCxn id="6" idx="1"/>
          </p:cNvCxnSpPr>
          <p:nvPr/>
        </p:nvCxnSpPr>
        <p:spPr>
          <a:xfrm>
            <a:off x="6510639" y="2712132"/>
            <a:ext cx="2585909"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134731D-38B9-D6D4-980D-479CBE7B7012}"/>
              </a:ext>
            </a:extLst>
          </p:cNvPr>
          <p:cNvSpPr txBox="1"/>
          <p:nvPr/>
        </p:nvSpPr>
        <p:spPr>
          <a:xfrm>
            <a:off x="-7467" y="1988857"/>
            <a:ext cx="1353256" cy="1446550"/>
          </a:xfrm>
          <a:prstGeom prst="rect">
            <a:avLst/>
          </a:prstGeom>
          <a:noFill/>
        </p:spPr>
        <p:txBody>
          <a:bodyPr wrap="none" rtlCol="0">
            <a:spAutoFit/>
          </a:bodyPr>
          <a:lstStyle/>
          <a:p>
            <a:r>
              <a:rPr lang="en-US" sz="4400"/>
              <a:t>Raw</a:t>
            </a:r>
            <a:br>
              <a:rPr lang="en-US" sz="4400"/>
            </a:br>
            <a:r>
              <a:rPr lang="en-US" sz="4400"/>
              <a:t>data</a:t>
            </a:r>
            <a:endParaRPr lang="en-AE" sz="4400"/>
          </a:p>
        </p:txBody>
      </p:sp>
      <p:sp>
        <p:nvSpPr>
          <p:cNvPr id="6" name="TextBox 5">
            <a:extLst>
              <a:ext uri="{FF2B5EF4-FFF2-40B4-BE49-F238E27FC236}">
                <a16:creationId xmlns:a16="http://schemas.microsoft.com/office/drawing/2014/main" id="{F93ACDD2-42BF-18B9-49DC-155C92F21B56}"/>
              </a:ext>
            </a:extLst>
          </p:cNvPr>
          <p:cNvSpPr txBox="1"/>
          <p:nvPr/>
        </p:nvSpPr>
        <p:spPr>
          <a:xfrm>
            <a:off x="9096548" y="2327412"/>
            <a:ext cx="2953053" cy="769441"/>
          </a:xfrm>
          <a:prstGeom prst="rect">
            <a:avLst/>
          </a:prstGeom>
          <a:noFill/>
        </p:spPr>
        <p:txBody>
          <a:bodyPr wrap="none" rtlCol="0">
            <a:spAutoFit/>
          </a:bodyPr>
          <a:lstStyle/>
          <a:p>
            <a:pPr algn="ctr"/>
            <a:r>
              <a:rPr lang="en-US" sz="4400"/>
              <a:t>Prediction</a:t>
            </a:r>
            <a:endParaRPr lang="en-AE" sz="4400"/>
          </a:p>
        </p:txBody>
      </p:sp>
      <p:sp>
        <p:nvSpPr>
          <p:cNvPr id="7" name="TextBox 6">
            <a:extLst>
              <a:ext uri="{FF2B5EF4-FFF2-40B4-BE49-F238E27FC236}">
                <a16:creationId xmlns:a16="http://schemas.microsoft.com/office/drawing/2014/main" id="{8D8768DD-E412-16A3-9A97-59B2E55B92F2}"/>
              </a:ext>
            </a:extLst>
          </p:cNvPr>
          <p:cNvSpPr txBox="1"/>
          <p:nvPr/>
        </p:nvSpPr>
        <p:spPr>
          <a:xfrm>
            <a:off x="4604348" y="1988857"/>
            <a:ext cx="1906291" cy="1446550"/>
          </a:xfrm>
          <a:prstGeom prst="rect">
            <a:avLst/>
          </a:prstGeom>
          <a:noFill/>
          <a:ln w="76200">
            <a:noFill/>
          </a:ln>
        </p:spPr>
        <p:txBody>
          <a:bodyPr wrap="none" rtlCol="0">
            <a:spAutoFit/>
          </a:bodyPr>
          <a:lstStyle/>
          <a:p>
            <a:pPr algn="ctr"/>
            <a:r>
              <a:rPr lang="en-US" sz="4400"/>
              <a:t>Useful</a:t>
            </a:r>
            <a:br>
              <a:rPr lang="en-US" sz="4400"/>
            </a:br>
            <a:r>
              <a:rPr lang="en-US" sz="4400"/>
              <a:t>data</a:t>
            </a:r>
            <a:endParaRPr lang="en-AE" sz="4400"/>
          </a:p>
        </p:txBody>
      </p:sp>
      <p:cxnSp>
        <p:nvCxnSpPr>
          <p:cNvPr id="8" name="Straight Arrow Connector 7">
            <a:extLst>
              <a:ext uri="{FF2B5EF4-FFF2-40B4-BE49-F238E27FC236}">
                <a16:creationId xmlns:a16="http://schemas.microsoft.com/office/drawing/2014/main" id="{8751A244-34DF-3889-3BCB-6B1BB7579642}"/>
              </a:ext>
            </a:extLst>
          </p:cNvPr>
          <p:cNvCxnSpPr>
            <a:stCxn id="5" idx="3"/>
            <a:endCxn id="7" idx="1"/>
          </p:cNvCxnSpPr>
          <p:nvPr/>
        </p:nvCxnSpPr>
        <p:spPr>
          <a:xfrm>
            <a:off x="1345789" y="2712132"/>
            <a:ext cx="3258559" cy="0"/>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A81955-49FD-68F0-3F5C-0FFDDED7914C}"/>
              </a:ext>
            </a:extLst>
          </p:cNvPr>
          <p:cNvSpPr txBox="1"/>
          <p:nvPr/>
        </p:nvSpPr>
        <p:spPr>
          <a:xfrm>
            <a:off x="-7467" y="3477377"/>
            <a:ext cx="2638864" cy="3046988"/>
          </a:xfrm>
          <a:prstGeom prst="rect">
            <a:avLst/>
          </a:prstGeom>
          <a:noFill/>
        </p:spPr>
        <p:txBody>
          <a:bodyPr wrap="none" rtlCol="0">
            <a:spAutoFit/>
          </a:bodyPr>
          <a:lstStyle/>
          <a:p>
            <a:r>
              <a:rPr lang="en-US" sz="3200"/>
              <a:t>Complex, </a:t>
            </a:r>
            <a:br>
              <a:rPr lang="en-US" sz="3200"/>
            </a:br>
            <a:r>
              <a:rPr lang="en-US" sz="3200"/>
              <a:t>large,</a:t>
            </a:r>
            <a:br>
              <a:rPr lang="en-US" sz="3200"/>
            </a:br>
            <a:r>
              <a:rPr lang="en-US" sz="3200"/>
              <a:t>irrelevant,</a:t>
            </a:r>
            <a:br>
              <a:rPr lang="en-US" sz="3200"/>
            </a:br>
            <a:r>
              <a:rPr lang="en-US" sz="3200"/>
              <a:t>noisy, </a:t>
            </a:r>
          </a:p>
          <a:p>
            <a:r>
              <a:rPr lang="en-US" sz="3200"/>
              <a:t>problematic,</a:t>
            </a:r>
            <a:br>
              <a:rPr lang="en-US" sz="3200"/>
            </a:br>
            <a:endParaRPr lang="en-AE" sz="3200"/>
          </a:p>
        </p:txBody>
      </p:sp>
      <p:sp>
        <p:nvSpPr>
          <p:cNvPr id="10" name="TextBox 9">
            <a:extLst>
              <a:ext uri="{FF2B5EF4-FFF2-40B4-BE49-F238E27FC236}">
                <a16:creationId xmlns:a16="http://schemas.microsoft.com/office/drawing/2014/main" id="{3FB68ACE-8262-7DCF-DCD9-5994B22F5CCC}"/>
              </a:ext>
            </a:extLst>
          </p:cNvPr>
          <p:cNvSpPr txBox="1"/>
          <p:nvPr/>
        </p:nvSpPr>
        <p:spPr>
          <a:xfrm>
            <a:off x="4604348" y="3477377"/>
            <a:ext cx="4660250" cy="2554545"/>
          </a:xfrm>
          <a:prstGeom prst="rect">
            <a:avLst/>
          </a:prstGeom>
          <a:noFill/>
        </p:spPr>
        <p:txBody>
          <a:bodyPr wrap="none" rtlCol="0">
            <a:spAutoFit/>
          </a:bodyPr>
          <a:lstStyle/>
          <a:p>
            <a:r>
              <a:rPr lang="en-US" sz="3200"/>
              <a:t>Numeric, </a:t>
            </a:r>
            <a:br>
              <a:rPr lang="en-US" sz="3200"/>
            </a:br>
            <a:r>
              <a:rPr lang="en-US" sz="3200"/>
              <a:t>small,</a:t>
            </a:r>
            <a:br>
              <a:rPr lang="en-US" sz="3200"/>
            </a:br>
            <a:r>
              <a:rPr lang="en-US" sz="3200"/>
              <a:t>useful, non-redundant,</a:t>
            </a:r>
            <a:br>
              <a:rPr lang="en-US" sz="3200"/>
            </a:br>
            <a:r>
              <a:rPr lang="en-US" sz="3200"/>
              <a:t>clean,</a:t>
            </a:r>
            <a:br>
              <a:rPr lang="en-US" sz="3200"/>
            </a:br>
            <a:r>
              <a:rPr lang="en-US" sz="3200"/>
              <a:t>well-behaved</a:t>
            </a:r>
            <a:endParaRPr lang="en-AE" sz="3200"/>
          </a:p>
        </p:txBody>
      </p:sp>
      <p:sp>
        <p:nvSpPr>
          <p:cNvPr id="12" name="TextBox 11">
            <a:extLst>
              <a:ext uri="{FF2B5EF4-FFF2-40B4-BE49-F238E27FC236}">
                <a16:creationId xmlns:a16="http://schemas.microsoft.com/office/drawing/2014/main" id="{A5D99F08-6DE4-152F-32BA-06C057A767AD}"/>
              </a:ext>
            </a:extLst>
          </p:cNvPr>
          <p:cNvSpPr txBox="1"/>
          <p:nvPr/>
        </p:nvSpPr>
        <p:spPr>
          <a:xfrm>
            <a:off x="2252217" y="2114816"/>
            <a:ext cx="1265090" cy="584775"/>
          </a:xfrm>
          <a:prstGeom prst="rect">
            <a:avLst/>
          </a:prstGeom>
          <a:noFill/>
        </p:spPr>
        <p:txBody>
          <a:bodyPr wrap="none" rtlCol="0">
            <a:spAutoFit/>
          </a:bodyPr>
          <a:lstStyle/>
          <a:p>
            <a:r>
              <a:rPr lang="en-US" sz="3200" dirty="0"/>
              <a:t>today</a:t>
            </a:r>
            <a:endParaRPr lang="en-AE" sz="3200" dirty="0"/>
          </a:p>
        </p:txBody>
      </p:sp>
    </p:spTree>
    <p:extLst>
      <p:ext uri="{BB962C8B-B14F-4D97-AF65-F5344CB8AC3E}">
        <p14:creationId xmlns:p14="http://schemas.microsoft.com/office/powerpoint/2010/main" val="452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CFAD-8727-DBDC-96B3-6ED8A4524EAF}"/>
              </a:ext>
            </a:extLst>
          </p:cNvPr>
          <p:cNvSpPr>
            <a:spLocks noGrp="1"/>
          </p:cNvSpPr>
          <p:nvPr>
            <p:ph type="title"/>
          </p:nvPr>
        </p:nvSpPr>
        <p:spPr/>
        <p:txBody>
          <a:bodyPr/>
          <a:lstStyle/>
          <a:p>
            <a:r>
              <a:rPr lang="en-US" dirty="0"/>
              <a:t>Exercise</a:t>
            </a:r>
            <a:endParaRPr lang="en-AE" dirty="0"/>
          </a:p>
        </p:txBody>
      </p:sp>
      <p:pic>
        <p:nvPicPr>
          <p:cNvPr id="5" name="Picture 4">
            <a:extLst>
              <a:ext uri="{FF2B5EF4-FFF2-40B4-BE49-F238E27FC236}">
                <a16:creationId xmlns:a16="http://schemas.microsoft.com/office/drawing/2014/main" id="{05005EB5-1456-CEA7-B975-A782A837876A}"/>
              </a:ext>
            </a:extLst>
          </p:cNvPr>
          <p:cNvPicPr>
            <a:picLocks noChangeAspect="1"/>
          </p:cNvPicPr>
          <p:nvPr/>
        </p:nvPicPr>
        <p:blipFill>
          <a:blip r:embed="rId2"/>
          <a:stretch>
            <a:fillRect/>
          </a:stretch>
        </p:blipFill>
        <p:spPr>
          <a:xfrm>
            <a:off x="1448824" y="1170465"/>
            <a:ext cx="9200438" cy="5605272"/>
          </a:xfrm>
          <a:prstGeom prst="rect">
            <a:avLst/>
          </a:prstGeom>
        </p:spPr>
      </p:pic>
    </p:spTree>
    <p:extLst>
      <p:ext uri="{BB962C8B-B14F-4D97-AF65-F5344CB8AC3E}">
        <p14:creationId xmlns:p14="http://schemas.microsoft.com/office/powerpoint/2010/main" val="1146831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Data Augmentation</a:t>
            </a:r>
            <a:endParaRPr lang="en-AE" sz="13000" dirty="0"/>
          </a:p>
        </p:txBody>
      </p:sp>
    </p:spTree>
    <p:extLst>
      <p:ext uri="{BB962C8B-B14F-4D97-AF65-F5344CB8AC3E}">
        <p14:creationId xmlns:p14="http://schemas.microsoft.com/office/powerpoint/2010/main" val="7940733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9F78-69DF-4921-34A9-50C20829CC73}"/>
              </a:ext>
            </a:extLst>
          </p:cNvPr>
          <p:cNvSpPr>
            <a:spLocks noGrp="1"/>
          </p:cNvSpPr>
          <p:nvPr>
            <p:ph type="title"/>
          </p:nvPr>
        </p:nvSpPr>
        <p:spPr/>
        <p:txBody>
          <a:bodyPr/>
          <a:lstStyle/>
          <a:p>
            <a:r>
              <a:rPr lang="en-US"/>
              <a:t>Data augmentation</a:t>
            </a:r>
            <a:endParaRPr lang="en-AE"/>
          </a:p>
        </p:txBody>
      </p:sp>
      <p:sp>
        <p:nvSpPr>
          <p:cNvPr id="3" name="Content Placeholder 2">
            <a:extLst>
              <a:ext uri="{FF2B5EF4-FFF2-40B4-BE49-F238E27FC236}">
                <a16:creationId xmlns:a16="http://schemas.microsoft.com/office/drawing/2014/main" id="{704AF5B1-BF25-8A01-E750-C21155F702D1}"/>
              </a:ext>
            </a:extLst>
          </p:cNvPr>
          <p:cNvSpPr>
            <a:spLocks noGrp="1"/>
          </p:cNvSpPr>
          <p:nvPr>
            <p:ph idx="1"/>
          </p:nvPr>
        </p:nvSpPr>
        <p:spPr/>
        <p:txBody>
          <a:bodyPr/>
          <a:lstStyle/>
          <a:p>
            <a:r>
              <a:rPr lang="en-US"/>
              <a:t>Add transformed copies of the data, e.g., replace x (one column) with (x,x²,x³) (3 columns)</a:t>
            </a:r>
            <a:endParaRPr lang="en-AE"/>
          </a:p>
        </p:txBody>
      </p:sp>
    </p:spTree>
    <p:extLst>
      <p:ext uri="{BB962C8B-B14F-4D97-AF65-F5344CB8AC3E}">
        <p14:creationId xmlns:p14="http://schemas.microsoft.com/office/powerpoint/2010/main" val="26716129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9F78-69DF-4921-34A9-50C20829CC73}"/>
              </a:ext>
            </a:extLst>
          </p:cNvPr>
          <p:cNvSpPr>
            <a:spLocks noGrp="1"/>
          </p:cNvSpPr>
          <p:nvPr>
            <p:ph type="title"/>
          </p:nvPr>
        </p:nvSpPr>
        <p:spPr/>
        <p:txBody>
          <a:bodyPr/>
          <a:lstStyle/>
          <a:p>
            <a:r>
              <a:rPr lang="en-US"/>
              <a:t>Data augmentation</a:t>
            </a:r>
            <a:endParaRPr lang="en-AE"/>
          </a:p>
        </p:txBody>
      </p:sp>
      <p:sp>
        <p:nvSpPr>
          <p:cNvPr id="6" name="Content Placeholder 2">
            <a:extLst>
              <a:ext uri="{FF2B5EF4-FFF2-40B4-BE49-F238E27FC236}">
                <a16:creationId xmlns:a16="http://schemas.microsoft.com/office/drawing/2014/main" id="{3FBED7A7-04F1-BCDE-BF40-8885212EB568}"/>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pt-BR" sz="2000" b="0">
                <a:solidFill>
                  <a:srgbClr val="000000"/>
                </a:solidFill>
                <a:effectLst/>
                <a:latin typeface="Consolas" panose="020B0609020204030204" pitchFamily="49" charset="0"/>
              </a:rPr>
              <a:t>d[</a:t>
            </a:r>
            <a:r>
              <a:rPr lang="pt-BR" sz="2000" b="0">
                <a:solidFill>
                  <a:srgbClr val="A31515"/>
                </a:solidFill>
                <a:effectLst/>
                <a:latin typeface="Consolas" panose="020B0609020204030204" pitchFamily="49" charset="0"/>
              </a:rPr>
              <a:t>'x2'</a:t>
            </a:r>
            <a:r>
              <a:rPr lang="pt-BR" sz="2000" b="0">
                <a:solidFill>
                  <a:srgbClr val="000000"/>
                </a:solidFill>
                <a:effectLst/>
                <a:latin typeface="Consolas" panose="020B0609020204030204" pitchFamily="49" charset="0"/>
              </a:rPr>
              <a:t>] = d[</a:t>
            </a:r>
            <a:r>
              <a:rPr lang="pt-BR" sz="2000" b="0">
                <a:solidFill>
                  <a:srgbClr val="A31515"/>
                </a:solidFill>
                <a:effectLst/>
                <a:latin typeface="Consolas" panose="020B0609020204030204" pitchFamily="49" charset="0"/>
              </a:rPr>
              <a:t>'x'</a:t>
            </a:r>
            <a:r>
              <a:rPr lang="pt-BR" sz="2000" b="0">
                <a:solidFill>
                  <a:srgbClr val="000000"/>
                </a:solidFill>
                <a:effectLst/>
                <a:latin typeface="Consolas" panose="020B0609020204030204" pitchFamily="49" charset="0"/>
              </a:rPr>
              <a:t>] ** </a:t>
            </a:r>
            <a:r>
              <a:rPr lang="pt-BR" sz="2000" b="0">
                <a:solidFill>
                  <a:srgbClr val="098658"/>
                </a:solidFill>
                <a:effectLst/>
                <a:latin typeface="Consolas" panose="020B0609020204030204" pitchFamily="49" charset="0"/>
              </a:rPr>
              <a:t>2</a:t>
            </a:r>
            <a:endParaRPr lang="pt-BR" sz="2000" b="0">
              <a:solidFill>
                <a:srgbClr val="000000"/>
              </a:solidFill>
              <a:effectLst/>
              <a:latin typeface="Consolas" panose="020B0609020204030204" pitchFamily="49" charset="0"/>
            </a:endParaRPr>
          </a:p>
          <a:p>
            <a:pPr marL="0" indent="0">
              <a:buNone/>
            </a:pPr>
            <a:r>
              <a:rPr lang="pt-BR" sz="2000" b="0">
                <a:solidFill>
                  <a:srgbClr val="000000"/>
                </a:solidFill>
                <a:effectLst/>
                <a:latin typeface="Consolas" panose="020B0609020204030204" pitchFamily="49" charset="0"/>
              </a:rPr>
              <a:t>d[</a:t>
            </a:r>
            <a:r>
              <a:rPr lang="pt-BR" sz="2000" b="0">
                <a:solidFill>
                  <a:srgbClr val="A31515"/>
                </a:solidFill>
                <a:effectLst/>
                <a:latin typeface="Consolas" panose="020B0609020204030204" pitchFamily="49" charset="0"/>
              </a:rPr>
              <a:t>'x3'</a:t>
            </a:r>
            <a:r>
              <a:rPr lang="pt-BR" sz="2000" b="0">
                <a:solidFill>
                  <a:srgbClr val="000000"/>
                </a:solidFill>
                <a:effectLst/>
                <a:latin typeface="Consolas" panose="020B0609020204030204" pitchFamily="49" charset="0"/>
              </a:rPr>
              <a:t>] = d[</a:t>
            </a:r>
            <a:r>
              <a:rPr lang="pt-BR" sz="2000" b="0">
                <a:solidFill>
                  <a:srgbClr val="A31515"/>
                </a:solidFill>
                <a:effectLst/>
                <a:latin typeface="Consolas" panose="020B0609020204030204" pitchFamily="49" charset="0"/>
              </a:rPr>
              <a:t>'x'</a:t>
            </a:r>
            <a:r>
              <a:rPr lang="pt-BR" sz="2000" b="0">
                <a:solidFill>
                  <a:srgbClr val="000000"/>
                </a:solidFill>
                <a:effectLst/>
                <a:latin typeface="Consolas" panose="020B0609020204030204" pitchFamily="49" charset="0"/>
              </a:rPr>
              <a:t>] ** </a:t>
            </a:r>
            <a:r>
              <a:rPr lang="pt-BR" sz="2000" b="0">
                <a:solidFill>
                  <a:srgbClr val="098658"/>
                </a:solidFill>
                <a:effectLst/>
                <a:latin typeface="Consolas" panose="020B0609020204030204" pitchFamily="49" charset="0"/>
              </a:rPr>
              <a:t>3</a:t>
            </a:r>
            <a:endParaRPr lang="pt-BR" sz="2000" b="0">
              <a:solidFill>
                <a:srgbClr val="000000"/>
              </a:solidFill>
              <a:effectLst/>
              <a:latin typeface="Consolas" panose="020B0609020204030204" pitchFamily="49" charset="0"/>
            </a:endParaRPr>
          </a:p>
          <a:p>
            <a:pPr marL="0" indent="0">
              <a:buNone/>
            </a:pPr>
            <a:br>
              <a:rPr lang="pt-BR" sz="2000" b="0">
                <a:solidFill>
                  <a:srgbClr val="000000"/>
                </a:solidFill>
                <a:effectLst/>
                <a:latin typeface="Consolas" panose="020B0609020204030204" pitchFamily="49" charset="0"/>
              </a:rPr>
            </a:br>
            <a:endParaRPr lang="pt-BR"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pic>
        <p:nvPicPr>
          <p:cNvPr id="8196" name="Picture 4">
            <a:extLst>
              <a:ext uri="{FF2B5EF4-FFF2-40B4-BE49-F238E27FC236}">
                <a16:creationId xmlns:a16="http://schemas.microsoft.com/office/drawing/2014/main" id="{98AB628B-5421-40BB-137A-933B2F2E6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2393" y="1343818"/>
            <a:ext cx="5492110" cy="549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010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D88D-60F2-B18A-71CC-7052193C0E81}"/>
              </a:ext>
            </a:extLst>
          </p:cNvPr>
          <p:cNvSpPr>
            <a:spLocks noGrp="1"/>
          </p:cNvSpPr>
          <p:nvPr>
            <p:ph type="title"/>
          </p:nvPr>
        </p:nvSpPr>
        <p:spPr/>
        <p:txBody>
          <a:bodyPr/>
          <a:lstStyle/>
          <a:p>
            <a:r>
              <a:rPr lang="en-US"/>
              <a:t>Polynomials</a:t>
            </a:r>
            <a:endParaRPr lang="en-AE"/>
          </a:p>
        </p:txBody>
      </p:sp>
      <p:pic>
        <p:nvPicPr>
          <p:cNvPr id="17410" name="Picture 2">
            <a:extLst>
              <a:ext uri="{FF2B5EF4-FFF2-40B4-BE49-F238E27FC236}">
                <a16:creationId xmlns:a16="http://schemas.microsoft.com/office/drawing/2014/main" id="{0ED0FB5B-6685-17AE-2E75-70C610A1B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4238"/>
            <a:ext cx="12192000" cy="254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9626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D88D-60F2-B18A-71CC-7052193C0E81}"/>
              </a:ext>
            </a:extLst>
          </p:cNvPr>
          <p:cNvSpPr>
            <a:spLocks noGrp="1"/>
          </p:cNvSpPr>
          <p:nvPr>
            <p:ph type="title"/>
          </p:nvPr>
        </p:nvSpPr>
        <p:spPr/>
        <p:txBody>
          <a:bodyPr/>
          <a:lstStyle/>
          <a:p>
            <a:r>
              <a:rPr lang="en-US"/>
              <a:t>Polynomials</a:t>
            </a:r>
            <a:endParaRPr lang="en-AE"/>
          </a:p>
        </p:txBody>
      </p:sp>
      <p:pic>
        <p:nvPicPr>
          <p:cNvPr id="17410" name="Picture 2">
            <a:extLst>
              <a:ext uri="{FF2B5EF4-FFF2-40B4-BE49-F238E27FC236}">
                <a16:creationId xmlns:a16="http://schemas.microsoft.com/office/drawing/2014/main" id="{0ED0FB5B-6685-17AE-2E75-70C610A1B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4238"/>
            <a:ext cx="12192000" cy="25479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4A9779-6058-C244-5DE9-8EFCE9D691C3}"/>
              </a:ext>
            </a:extLst>
          </p:cNvPr>
          <p:cNvSpPr txBox="1"/>
          <p:nvPr/>
        </p:nvSpPr>
        <p:spPr>
          <a:xfrm>
            <a:off x="5612899" y="4743154"/>
            <a:ext cx="1252266" cy="707886"/>
          </a:xfrm>
          <a:prstGeom prst="rect">
            <a:avLst/>
          </a:prstGeom>
          <a:noFill/>
        </p:spPr>
        <p:txBody>
          <a:bodyPr wrap="none" rtlCol="0">
            <a:spAutoFit/>
          </a:bodyPr>
          <a:lstStyle/>
          <a:p>
            <a:r>
              <a:rPr lang="en-US" sz="4000" i="1" dirty="0"/>
              <a:t>y=x²</a:t>
            </a:r>
            <a:endParaRPr lang="en-AE" sz="4000" dirty="0"/>
          </a:p>
        </p:txBody>
      </p:sp>
      <p:sp>
        <p:nvSpPr>
          <p:cNvPr id="4" name="TextBox 3">
            <a:extLst>
              <a:ext uri="{FF2B5EF4-FFF2-40B4-BE49-F238E27FC236}">
                <a16:creationId xmlns:a16="http://schemas.microsoft.com/office/drawing/2014/main" id="{87CC42F2-DA5D-CF45-D5F4-6400DB29CF04}"/>
              </a:ext>
            </a:extLst>
          </p:cNvPr>
          <p:cNvSpPr txBox="1"/>
          <p:nvPr/>
        </p:nvSpPr>
        <p:spPr>
          <a:xfrm>
            <a:off x="3232411" y="4743154"/>
            <a:ext cx="1072730" cy="707886"/>
          </a:xfrm>
          <a:prstGeom prst="rect">
            <a:avLst/>
          </a:prstGeom>
          <a:noFill/>
        </p:spPr>
        <p:txBody>
          <a:bodyPr wrap="none" rtlCol="0">
            <a:spAutoFit/>
          </a:bodyPr>
          <a:lstStyle/>
          <a:p>
            <a:r>
              <a:rPr lang="en-US" sz="4000" i="1" dirty="0"/>
              <a:t>y=x</a:t>
            </a:r>
            <a:endParaRPr lang="en-AE" sz="4000" dirty="0"/>
          </a:p>
        </p:txBody>
      </p:sp>
      <p:sp>
        <p:nvSpPr>
          <p:cNvPr id="5" name="TextBox 4">
            <a:extLst>
              <a:ext uri="{FF2B5EF4-FFF2-40B4-BE49-F238E27FC236}">
                <a16:creationId xmlns:a16="http://schemas.microsoft.com/office/drawing/2014/main" id="{D767BC7F-1619-ACCB-4014-8FCAE53B3940}"/>
              </a:ext>
            </a:extLst>
          </p:cNvPr>
          <p:cNvSpPr txBox="1"/>
          <p:nvPr/>
        </p:nvSpPr>
        <p:spPr>
          <a:xfrm>
            <a:off x="598939" y="4743154"/>
            <a:ext cx="1005403" cy="707886"/>
          </a:xfrm>
          <a:prstGeom prst="rect">
            <a:avLst/>
          </a:prstGeom>
          <a:noFill/>
        </p:spPr>
        <p:txBody>
          <a:bodyPr wrap="none" rtlCol="0">
            <a:spAutoFit/>
          </a:bodyPr>
          <a:lstStyle/>
          <a:p>
            <a:r>
              <a:rPr lang="en-US" sz="4000" i="1" dirty="0"/>
              <a:t>y=1</a:t>
            </a:r>
            <a:endParaRPr lang="en-AE" sz="4000" dirty="0"/>
          </a:p>
        </p:txBody>
      </p:sp>
      <p:sp>
        <p:nvSpPr>
          <p:cNvPr id="6" name="TextBox 5">
            <a:extLst>
              <a:ext uri="{FF2B5EF4-FFF2-40B4-BE49-F238E27FC236}">
                <a16:creationId xmlns:a16="http://schemas.microsoft.com/office/drawing/2014/main" id="{AA40212F-AB1B-F2CC-4067-2854B87B6CEF}"/>
              </a:ext>
            </a:extLst>
          </p:cNvPr>
          <p:cNvSpPr txBox="1"/>
          <p:nvPr/>
        </p:nvSpPr>
        <p:spPr>
          <a:xfrm>
            <a:off x="7981195" y="4743154"/>
            <a:ext cx="1258678" cy="707886"/>
          </a:xfrm>
          <a:prstGeom prst="rect">
            <a:avLst/>
          </a:prstGeom>
          <a:noFill/>
        </p:spPr>
        <p:txBody>
          <a:bodyPr wrap="none" rtlCol="0">
            <a:spAutoFit/>
          </a:bodyPr>
          <a:lstStyle/>
          <a:p>
            <a:r>
              <a:rPr lang="en-US" sz="4000" i="1" dirty="0"/>
              <a:t>y=x³</a:t>
            </a:r>
            <a:endParaRPr lang="en-AE" sz="4000" dirty="0"/>
          </a:p>
        </p:txBody>
      </p:sp>
      <p:sp>
        <p:nvSpPr>
          <p:cNvPr id="7" name="TextBox 6">
            <a:extLst>
              <a:ext uri="{FF2B5EF4-FFF2-40B4-BE49-F238E27FC236}">
                <a16:creationId xmlns:a16="http://schemas.microsoft.com/office/drawing/2014/main" id="{1ECE8E4F-59E3-3C7E-410E-AB3AB4B62D0A}"/>
              </a:ext>
            </a:extLst>
          </p:cNvPr>
          <p:cNvSpPr txBox="1"/>
          <p:nvPr/>
        </p:nvSpPr>
        <p:spPr>
          <a:xfrm>
            <a:off x="10245859" y="4702175"/>
            <a:ext cx="1255472" cy="707886"/>
          </a:xfrm>
          <a:prstGeom prst="rect">
            <a:avLst/>
          </a:prstGeom>
          <a:noFill/>
        </p:spPr>
        <p:txBody>
          <a:bodyPr wrap="none" rtlCol="0">
            <a:spAutoFit/>
          </a:bodyPr>
          <a:lstStyle/>
          <a:p>
            <a:r>
              <a:rPr lang="en-US" sz="4000" i="1" dirty="0"/>
              <a:t>y=x⁴</a:t>
            </a:r>
            <a:endParaRPr lang="en-AE" sz="4000" dirty="0"/>
          </a:p>
        </p:txBody>
      </p:sp>
    </p:spTree>
    <p:extLst>
      <p:ext uri="{BB962C8B-B14F-4D97-AF65-F5344CB8AC3E}">
        <p14:creationId xmlns:p14="http://schemas.microsoft.com/office/powerpoint/2010/main" val="30804089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D88D-60F2-B18A-71CC-7052193C0E81}"/>
              </a:ext>
            </a:extLst>
          </p:cNvPr>
          <p:cNvSpPr>
            <a:spLocks noGrp="1"/>
          </p:cNvSpPr>
          <p:nvPr>
            <p:ph type="title"/>
          </p:nvPr>
        </p:nvSpPr>
        <p:spPr/>
        <p:txBody>
          <a:bodyPr/>
          <a:lstStyle/>
          <a:p>
            <a:r>
              <a:rPr lang="en-US"/>
              <a:t>Splines</a:t>
            </a:r>
            <a:endParaRPr lang="en-AE"/>
          </a:p>
        </p:txBody>
      </p:sp>
      <p:pic>
        <p:nvPicPr>
          <p:cNvPr id="21506" name="Picture 2">
            <a:extLst>
              <a:ext uri="{FF2B5EF4-FFF2-40B4-BE49-F238E27FC236}">
                <a16:creationId xmlns:a16="http://schemas.microsoft.com/office/drawing/2014/main" id="{AFCBFF3B-2F59-9D60-EF51-DC2EAF183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4238"/>
            <a:ext cx="12192000" cy="254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17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D88D-60F2-B18A-71CC-7052193C0E81}"/>
              </a:ext>
            </a:extLst>
          </p:cNvPr>
          <p:cNvSpPr>
            <a:spLocks noGrp="1"/>
          </p:cNvSpPr>
          <p:nvPr>
            <p:ph type="title"/>
          </p:nvPr>
        </p:nvSpPr>
        <p:spPr/>
        <p:txBody>
          <a:bodyPr/>
          <a:lstStyle/>
          <a:p>
            <a:r>
              <a:rPr lang="en-US"/>
              <a:t>Radial Basis Functions (RBF)</a:t>
            </a:r>
            <a:endParaRPr lang="en-AE"/>
          </a:p>
        </p:txBody>
      </p:sp>
      <p:pic>
        <p:nvPicPr>
          <p:cNvPr id="22530" name="Picture 2">
            <a:extLst>
              <a:ext uri="{FF2B5EF4-FFF2-40B4-BE49-F238E27FC236}">
                <a16:creationId xmlns:a16="http://schemas.microsoft.com/office/drawing/2014/main" id="{1E26164A-9EC2-4BF5-4C35-ED8A1CC2E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4238"/>
            <a:ext cx="12192000" cy="254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7138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17C0-5045-8CFC-F1F0-2DBE35E365D0}"/>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49E6503D-C031-A52E-A580-F652BC7B951F}"/>
              </a:ext>
            </a:extLst>
          </p:cNvPr>
          <p:cNvSpPr>
            <a:spLocks noGrp="1"/>
          </p:cNvSpPr>
          <p:nvPr>
            <p:ph idx="1"/>
          </p:nvPr>
        </p:nvSpPr>
        <p:spPr/>
        <p:txBody>
          <a:bodyPr/>
          <a:lstStyle/>
          <a:p>
            <a:r>
              <a:rPr lang="en-GB" dirty="0"/>
              <a:t>Augment the following dataset with the square and the cube of </a:t>
            </a:r>
            <a:r>
              <a:rPr lang="en-GB" i="1" dirty="0"/>
              <a:t>x</a:t>
            </a:r>
          </a:p>
          <a:p>
            <a:r>
              <a:rPr lang="en-GB" dirty="0"/>
              <a:t>Forecast </a:t>
            </a:r>
            <a:r>
              <a:rPr lang="en-GB" i="1" dirty="0"/>
              <a:t>y</a:t>
            </a:r>
            <a:r>
              <a:rPr lang="en-GB" dirty="0"/>
              <a:t>, with a linear model, using just </a:t>
            </a:r>
            <a:r>
              <a:rPr lang="en-GB" i="1" dirty="0"/>
              <a:t>x</a:t>
            </a:r>
          </a:p>
          <a:p>
            <a:r>
              <a:rPr lang="en-GB" dirty="0"/>
              <a:t>Forecast </a:t>
            </a:r>
            <a:r>
              <a:rPr lang="en-GB" i="1" dirty="0"/>
              <a:t>y</a:t>
            </a:r>
            <a:r>
              <a:rPr lang="en-GB" dirty="0"/>
              <a:t>, with a linear model, using </a:t>
            </a:r>
            <a:r>
              <a:rPr lang="en-GB" i="1" dirty="0"/>
              <a:t>x</a:t>
            </a:r>
            <a:r>
              <a:rPr lang="en-GB" dirty="0"/>
              <a:t>, </a:t>
            </a:r>
            <a:r>
              <a:rPr lang="en-GB" i="1" dirty="0"/>
              <a:t>x²</a:t>
            </a:r>
            <a:r>
              <a:rPr lang="en-GB" dirty="0"/>
              <a:t>, </a:t>
            </a:r>
            <a:r>
              <a:rPr lang="en-GB" i="1" dirty="0"/>
              <a:t>x³</a:t>
            </a:r>
          </a:p>
          <a:p>
            <a:r>
              <a:rPr lang="en-GB" dirty="0"/>
              <a:t>Plot the data and the forecasts</a:t>
            </a:r>
            <a:endParaRPr lang="en-AE" dirty="0"/>
          </a:p>
        </p:txBody>
      </p:sp>
    </p:spTree>
    <p:extLst>
      <p:ext uri="{BB962C8B-B14F-4D97-AF65-F5344CB8AC3E}">
        <p14:creationId xmlns:p14="http://schemas.microsoft.com/office/powerpoint/2010/main" val="11576302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Qualitative Variables</a:t>
            </a:r>
            <a:endParaRPr lang="en-AE" sz="13000" dirty="0"/>
          </a:p>
        </p:txBody>
      </p:sp>
    </p:spTree>
    <p:extLst>
      <p:ext uri="{BB962C8B-B14F-4D97-AF65-F5344CB8AC3E}">
        <p14:creationId xmlns:p14="http://schemas.microsoft.com/office/powerpoint/2010/main" val="2826766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4C0C-319A-FA1E-7FF5-DF1D43F6C808}"/>
              </a:ext>
            </a:extLst>
          </p:cNvPr>
          <p:cNvSpPr>
            <a:spLocks noGrp="1"/>
          </p:cNvSpPr>
          <p:nvPr>
            <p:ph type="title"/>
          </p:nvPr>
        </p:nvSpPr>
        <p:spPr/>
        <p:txBody>
          <a:bodyPr/>
          <a:lstStyle/>
          <a:p>
            <a:r>
              <a:rPr lang="en-US"/>
              <a:t>Deep Learning</a:t>
            </a:r>
            <a:endParaRPr lang="en-AE"/>
          </a:p>
        </p:txBody>
      </p:sp>
      <p:sp>
        <p:nvSpPr>
          <p:cNvPr id="3" name="Content Placeholder 2">
            <a:extLst>
              <a:ext uri="{FF2B5EF4-FFF2-40B4-BE49-F238E27FC236}">
                <a16:creationId xmlns:a16="http://schemas.microsoft.com/office/drawing/2014/main" id="{C30523FC-A68C-BC06-1810-6F00B74D760D}"/>
              </a:ext>
            </a:extLst>
          </p:cNvPr>
          <p:cNvSpPr>
            <a:spLocks noGrp="1"/>
          </p:cNvSpPr>
          <p:nvPr>
            <p:ph idx="1"/>
          </p:nvPr>
        </p:nvSpPr>
        <p:spPr/>
        <p:txBody>
          <a:bodyPr/>
          <a:lstStyle/>
          <a:p>
            <a:r>
              <a:rPr lang="en-US" dirty="0"/>
              <a:t>Deep learning claims to do the feature engineering for you</a:t>
            </a:r>
          </a:p>
          <a:p>
            <a:r>
              <a:rPr lang="en-US" dirty="0"/>
              <a:t>Deep learning is a tool to create features, but it is not the only one</a:t>
            </a:r>
            <a:endParaRPr lang="en-AE" dirty="0"/>
          </a:p>
        </p:txBody>
      </p:sp>
    </p:spTree>
    <p:extLst>
      <p:ext uri="{BB962C8B-B14F-4D97-AF65-F5344CB8AC3E}">
        <p14:creationId xmlns:p14="http://schemas.microsoft.com/office/powerpoint/2010/main" val="10572028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Qualitative Variables</a:t>
            </a:r>
            <a:endParaRPr lang="en-AE"/>
          </a:p>
        </p:txBody>
      </p:sp>
      <p:pic>
        <p:nvPicPr>
          <p:cNvPr id="5" name="Picture 4">
            <a:extLst>
              <a:ext uri="{FF2B5EF4-FFF2-40B4-BE49-F238E27FC236}">
                <a16:creationId xmlns:a16="http://schemas.microsoft.com/office/drawing/2014/main" id="{11EB233C-E740-57B2-658B-F666A8B449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70722" y="1193612"/>
            <a:ext cx="1141368" cy="5646133"/>
          </a:xfrm>
          <a:prstGeom prst="rect">
            <a:avLst/>
          </a:prstGeom>
        </p:spPr>
      </p:pic>
      <p:pic>
        <p:nvPicPr>
          <p:cNvPr id="7" name="Picture 6">
            <a:extLst>
              <a:ext uri="{FF2B5EF4-FFF2-40B4-BE49-F238E27FC236}">
                <a16:creationId xmlns:a16="http://schemas.microsoft.com/office/drawing/2014/main" id="{9989E4A6-5ABB-BBF4-9EA5-D4FDE8EC0556}"/>
              </a:ext>
            </a:extLst>
          </p:cNvPr>
          <p:cNvPicPr>
            <a:picLocks noChangeAspect="1"/>
          </p:cNvPicPr>
          <p:nvPr/>
        </p:nvPicPr>
        <p:blipFill>
          <a:blip r:embed="rId3"/>
          <a:stretch>
            <a:fillRect/>
          </a:stretch>
        </p:blipFill>
        <p:spPr>
          <a:xfrm>
            <a:off x="4757327" y="1537371"/>
            <a:ext cx="1971950" cy="5182323"/>
          </a:xfrm>
          <a:prstGeom prst="rect">
            <a:avLst/>
          </a:prstGeom>
        </p:spPr>
      </p:pic>
      <p:pic>
        <p:nvPicPr>
          <p:cNvPr id="13" name="Picture 12">
            <a:extLst>
              <a:ext uri="{FF2B5EF4-FFF2-40B4-BE49-F238E27FC236}">
                <a16:creationId xmlns:a16="http://schemas.microsoft.com/office/drawing/2014/main" id="{393AEA8B-8B26-3D85-51F4-CD5CD207834D}"/>
              </a:ext>
            </a:extLst>
          </p:cNvPr>
          <p:cNvPicPr>
            <a:picLocks noChangeAspect="1"/>
          </p:cNvPicPr>
          <p:nvPr/>
        </p:nvPicPr>
        <p:blipFill>
          <a:blip r:embed="rId4"/>
          <a:stretch>
            <a:fillRect/>
          </a:stretch>
        </p:blipFill>
        <p:spPr>
          <a:xfrm>
            <a:off x="1606131" y="1604055"/>
            <a:ext cx="781159" cy="5115639"/>
          </a:xfrm>
          <a:prstGeom prst="rect">
            <a:avLst/>
          </a:prstGeom>
        </p:spPr>
      </p:pic>
    </p:spTree>
    <p:extLst>
      <p:ext uri="{BB962C8B-B14F-4D97-AF65-F5344CB8AC3E}">
        <p14:creationId xmlns:p14="http://schemas.microsoft.com/office/powerpoint/2010/main" val="26195884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Qualitative Variables</a:t>
            </a:r>
            <a:endParaRPr lang="en-AE"/>
          </a:p>
        </p:txBody>
      </p:sp>
      <p:sp>
        <p:nvSpPr>
          <p:cNvPr id="3" name="Content Placeholder 2">
            <a:extLst>
              <a:ext uri="{FF2B5EF4-FFF2-40B4-BE49-F238E27FC236}">
                <a16:creationId xmlns:a16="http://schemas.microsoft.com/office/drawing/2014/main" id="{98B97E72-EC8A-26C0-1B8D-AD572885E902}"/>
              </a:ext>
            </a:extLst>
          </p:cNvPr>
          <p:cNvSpPr>
            <a:spLocks noGrp="1"/>
          </p:cNvSpPr>
          <p:nvPr>
            <p:ph idx="1"/>
          </p:nvPr>
        </p:nvSpPr>
        <p:spPr/>
        <p:txBody>
          <a:bodyPr/>
          <a:lstStyle/>
          <a:p>
            <a:r>
              <a:rPr lang="en-US"/>
              <a:t>Label encoding</a:t>
            </a:r>
          </a:p>
        </p:txBody>
      </p:sp>
      <p:cxnSp>
        <p:nvCxnSpPr>
          <p:cNvPr id="11" name="Straight Arrow Connector 10">
            <a:extLst>
              <a:ext uri="{FF2B5EF4-FFF2-40B4-BE49-F238E27FC236}">
                <a16:creationId xmlns:a16="http://schemas.microsoft.com/office/drawing/2014/main" id="{230CE469-BFDE-4632-A8DA-AAB34CE7C17D}"/>
              </a:ext>
            </a:extLst>
          </p:cNvPr>
          <p:cNvCxnSpPr>
            <a:cxnSpLocks/>
          </p:cNvCxnSpPr>
          <p:nvPr/>
        </p:nvCxnSpPr>
        <p:spPr>
          <a:xfrm>
            <a:off x="6940857" y="3885326"/>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066356A-591B-71EA-0096-1BED2047812E}"/>
              </a:ext>
            </a:extLst>
          </p:cNvPr>
          <p:cNvPicPr>
            <a:picLocks noChangeAspect="1"/>
          </p:cNvPicPr>
          <p:nvPr/>
        </p:nvPicPr>
        <p:blipFill>
          <a:blip r:embed="rId2"/>
          <a:stretch>
            <a:fillRect/>
          </a:stretch>
        </p:blipFill>
        <p:spPr>
          <a:xfrm>
            <a:off x="5524265" y="1510455"/>
            <a:ext cx="781159" cy="5115639"/>
          </a:xfrm>
          <a:prstGeom prst="rect">
            <a:avLst/>
          </a:prstGeom>
        </p:spPr>
      </p:pic>
      <p:pic>
        <p:nvPicPr>
          <p:cNvPr id="21" name="Picture 20">
            <a:extLst>
              <a:ext uri="{FF2B5EF4-FFF2-40B4-BE49-F238E27FC236}">
                <a16:creationId xmlns:a16="http://schemas.microsoft.com/office/drawing/2014/main" id="{A4C4BE1B-D350-1543-39A0-D5A9157D6998}"/>
              </a:ext>
            </a:extLst>
          </p:cNvPr>
          <p:cNvPicPr>
            <a:picLocks noChangeAspect="1"/>
          </p:cNvPicPr>
          <p:nvPr/>
        </p:nvPicPr>
        <p:blipFill>
          <a:blip r:embed="rId3"/>
          <a:stretch>
            <a:fillRect/>
          </a:stretch>
        </p:blipFill>
        <p:spPr>
          <a:xfrm>
            <a:off x="8592420" y="1510455"/>
            <a:ext cx="400106" cy="5077534"/>
          </a:xfrm>
          <a:prstGeom prst="rect">
            <a:avLst/>
          </a:prstGeom>
        </p:spPr>
      </p:pic>
    </p:spTree>
    <p:extLst>
      <p:ext uri="{BB962C8B-B14F-4D97-AF65-F5344CB8AC3E}">
        <p14:creationId xmlns:p14="http://schemas.microsoft.com/office/powerpoint/2010/main" val="33564246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Qualitative Variables</a:t>
            </a:r>
            <a:endParaRPr lang="en-AE"/>
          </a:p>
        </p:txBody>
      </p:sp>
      <p:sp>
        <p:nvSpPr>
          <p:cNvPr id="3" name="Content Placeholder 2">
            <a:extLst>
              <a:ext uri="{FF2B5EF4-FFF2-40B4-BE49-F238E27FC236}">
                <a16:creationId xmlns:a16="http://schemas.microsoft.com/office/drawing/2014/main" id="{98B97E72-EC8A-26C0-1B8D-AD572885E902}"/>
              </a:ext>
            </a:extLst>
          </p:cNvPr>
          <p:cNvSpPr>
            <a:spLocks noGrp="1"/>
          </p:cNvSpPr>
          <p:nvPr>
            <p:ph idx="1"/>
          </p:nvPr>
        </p:nvSpPr>
        <p:spPr/>
        <p:txBody>
          <a:bodyPr/>
          <a:lstStyle/>
          <a:p>
            <a:r>
              <a:rPr lang="en-US"/>
              <a:t>Label encoding</a:t>
            </a:r>
          </a:p>
        </p:txBody>
      </p:sp>
      <p:cxnSp>
        <p:nvCxnSpPr>
          <p:cNvPr id="11" name="Straight Arrow Connector 10">
            <a:extLst>
              <a:ext uri="{FF2B5EF4-FFF2-40B4-BE49-F238E27FC236}">
                <a16:creationId xmlns:a16="http://schemas.microsoft.com/office/drawing/2014/main" id="{230CE469-BFDE-4632-A8DA-AAB34CE7C17D}"/>
              </a:ext>
            </a:extLst>
          </p:cNvPr>
          <p:cNvCxnSpPr>
            <a:cxnSpLocks/>
          </p:cNvCxnSpPr>
          <p:nvPr/>
        </p:nvCxnSpPr>
        <p:spPr>
          <a:xfrm>
            <a:off x="6940857" y="3885326"/>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3721000-B7AD-34A3-DC85-4E3924A3DE91}"/>
              </a:ext>
            </a:extLst>
          </p:cNvPr>
          <p:cNvPicPr>
            <a:picLocks noChangeAspect="1"/>
          </p:cNvPicPr>
          <p:nvPr/>
        </p:nvPicPr>
        <p:blipFill>
          <a:blip r:embed="rId2"/>
          <a:stretch>
            <a:fillRect/>
          </a:stretch>
        </p:blipFill>
        <p:spPr>
          <a:xfrm>
            <a:off x="4790849" y="1424435"/>
            <a:ext cx="1971950" cy="5182323"/>
          </a:xfrm>
          <a:prstGeom prst="rect">
            <a:avLst/>
          </a:prstGeom>
        </p:spPr>
      </p:pic>
      <p:pic>
        <p:nvPicPr>
          <p:cNvPr id="18" name="Picture 17">
            <a:extLst>
              <a:ext uri="{FF2B5EF4-FFF2-40B4-BE49-F238E27FC236}">
                <a16:creationId xmlns:a16="http://schemas.microsoft.com/office/drawing/2014/main" id="{EFC2C384-AAAA-115D-A8C4-7DFC0AA9B600}"/>
              </a:ext>
            </a:extLst>
          </p:cNvPr>
          <p:cNvPicPr>
            <a:picLocks noChangeAspect="1"/>
          </p:cNvPicPr>
          <p:nvPr/>
        </p:nvPicPr>
        <p:blipFill>
          <a:blip r:embed="rId3"/>
          <a:stretch>
            <a:fillRect/>
          </a:stretch>
        </p:blipFill>
        <p:spPr>
          <a:xfrm>
            <a:off x="8248952" y="1424435"/>
            <a:ext cx="447737" cy="5125165"/>
          </a:xfrm>
          <a:prstGeom prst="rect">
            <a:avLst/>
          </a:prstGeom>
        </p:spPr>
      </p:pic>
    </p:spTree>
    <p:extLst>
      <p:ext uri="{BB962C8B-B14F-4D97-AF65-F5344CB8AC3E}">
        <p14:creationId xmlns:p14="http://schemas.microsoft.com/office/powerpoint/2010/main" val="2278199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3721000-B7AD-34A3-DC85-4E3924A3DE91}"/>
              </a:ext>
            </a:extLst>
          </p:cNvPr>
          <p:cNvPicPr>
            <a:picLocks noChangeAspect="1"/>
          </p:cNvPicPr>
          <p:nvPr/>
        </p:nvPicPr>
        <p:blipFill>
          <a:blip r:embed="rId2"/>
          <a:stretch>
            <a:fillRect/>
          </a:stretch>
        </p:blipFill>
        <p:spPr>
          <a:xfrm>
            <a:off x="4790849" y="1424435"/>
            <a:ext cx="1971950" cy="5182323"/>
          </a:xfrm>
          <a:prstGeom prst="rect">
            <a:avLst/>
          </a:prstGeom>
        </p:spPr>
      </p:pic>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Qualitative Variables</a:t>
            </a:r>
            <a:endParaRPr lang="en-AE"/>
          </a:p>
        </p:txBody>
      </p:sp>
      <p:sp>
        <p:nvSpPr>
          <p:cNvPr id="3" name="Content Placeholder 2">
            <a:extLst>
              <a:ext uri="{FF2B5EF4-FFF2-40B4-BE49-F238E27FC236}">
                <a16:creationId xmlns:a16="http://schemas.microsoft.com/office/drawing/2014/main" id="{98B97E72-EC8A-26C0-1B8D-AD572885E902}"/>
              </a:ext>
            </a:extLst>
          </p:cNvPr>
          <p:cNvSpPr>
            <a:spLocks noGrp="1"/>
          </p:cNvSpPr>
          <p:nvPr>
            <p:ph idx="1"/>
          </p:nvPr>
        </p:nvSpPr>
        <p:spPr/>
        <p:txBody>
          <a:bodyPr/>
          <a:lstStyle/>
          <a:p>
            <a:r>
              <a:rPr lang="en-US" dirty="0"/>
              <a:t>Ordinal encoding</a:t>
            </a:r>
          </a:p>
        </p:txBody>
      </p:sp>
      <p:cxnSp>
        <p:nvCxnSpPr>
          <p:cNvPr id="11" name="Straight Arrow Connector 10">
            <a:extLst>
              <a:ext uri="{FF2B5EF4-FFF2-40B4-BE49-F238E27FC236}">
                <a16:creationId xmlns:a16="http://schemas.microsoft.com/office/drawing/2014/main" id="{230CE469-BFDE-4632-A8DA-AAB34CE7C17D}"/>
              </a:ext>
            </a:extLst>
          </p:cNvPr>
          <p:cNvCxnSpPr>
            <a:cxnSpLocks/>
          </p:cNvCxnSpPr>
          <p:nvPr/>
        </p:nvCxnSpPr>
        <p:spPr>
          <a:xfrm>
            <a:off x="6940857" y="3885326"/>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FC2C384-AAAA-115D-A8C4-7DFC0AA9B600}"/>
              </a:ext>
            </a:extLst>
          </p:cNvPr>
          <p:cNvPicPr>
            <a:picLocks noChangeAspect="1"/>
          </p:cNvPicPr>
          <p:nvPr/>
        </p:nvPicPr>
        <p:blipFill>
          <a:blip r:embed="rId3"/>
          <a:stretch>
            <a:fillRect/>
          </a:stretch>
        </p:blipFill>
        <p:spPr>
          <a:xfrm>
            <a:off x="8248952" y="1424435"/>
            <a:ext cx="447737" cy="5125165"/>
          </a:xfrm>
          <a:prstGeom prst="rect">
            <a:avLst/>
          </a:prstGeom>
        </p:spPr>
      </p:pic>
    </p:spTree>
    <p:extLst>
      <p:ext uri="{BB962C8B-B14F-4D97-AF65-F5344CB8AC3E}">
        <p14:creationId xmlns:p14="http://schemas.microsoft.com/office/powerpoint/2010/main" val="4245800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Qualitative Variables</a:t>
            </a:r>
            <a:endParaRPr lang="en-AE"/>
          </a:p>
        </p:txBody>
      </p:sp>
      <p:sp>
        <p:nvSpPr>
          <p:cNvPr id="3" name="Content Placeholder 2">
            <a:extLst>
              <a:ext uri="{FF2B5EF4-FFF2-40B4-BE49-F238E27FC236}">
                <a16:creationId xmlns:a16="http://schemas.microsoft.com/office/drawing/2014/main" id="{98B97E72-EC8A-26C0-1B8D-AD572885E902}"/>
              </a:ext>
            </a:extLst>
          </p:cNvPr>
          <p:cNvSpPr>
            <a:spLocks noGrp="1"/>
          </p:cNvSpPr>
          <p:nvPr>
            <p:ph idx="1"/>
          </p:nvPr>
        </p:nvSpPr>
        <p:spPr/>
        <p:txBody>
          <a:bodyPr/>
          <a:lstStyle/>
          <a:p>
            <a:r>
              <a:rPr lang="en-US"/>
              <a:t>Label encoding</a:t>
            </a:r>
          </a:p>
        </p:txBody>
      </p:sp>
      <p:pic>
        <p:nvPicPr>
          <p:cNvPr id="5" name="Picture 4">
            <a:extLst>
              <a:ext uri="{FF2B5EF4-FFF2-40B4-BE49-F238E27FC236}">
                <a16:creationId xmlns:a16="http://schemas.microsoft.com/office/drawing/2014/main" id="{11EB233C-E740-57B2-658B-F666A8B449A7}"/>
              </a:ext>
            </a:extLst>
          </p:cNvPr>
          <p:cNvPicPr>
            <a:picLocks noChangeAspect="1"/>
          </p:cNvPicPr>
          <p:nvPr/>
        </p:nvPicPr>
        <p:blipFill>
          <a:blip r:embed="rId2"/>
          <a:stretch>
            <a:fillRect/>
          </a:stretch>
        </p:blipFill>
        <p:spPr>
          <a:xfrm>
            <a:off x="4920462" y="1211867"/>
            <a:ext cx="1463085" cy="5646133"/>
          </a:xfrm>
          <a:prstGeom prst="rect">
            <a:avLst/>
          </a:prstGeom>
        </p:spPr>
      </p:pic>
      <p:cxnSp>
        <p:nvCxnSpPr>
          <p:cNvPr id="11" name="Straight Arrow Connector 10">
            <a:extLst>
              <a:ext uri="{FF2B5EF4-FFF2-40B4-BE49-F238E27FC236}">
                <a16:creationId xmlns:a16="http://schemas.microsoft.com/office/drawing/2014/main" id="{230CE469-BFDE-4632-A8DA-AAB34CE7C17D}"/>
              </a:ext>
            </a:extLst>
          </p:cNvPr>
          <p:cNvCxnSpPr>
            <a:cxnSpLocks/>
          </p:cNvCxnSpPr>
          <p:nvPr/>
        </p:nvCxnSpPr>
        <p:spPr>
          <a:xfrm>
            <a:off x="6940857" y="3885326"/>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1B1E86D-7E24-9881-C91A-1F86095A9662}"/>
              </a:ext>
            </a:extLst>
          </p:cNvPr>
          <p:cNvPicPr>
            <a:picLocks noChangeAspect="1"/>
          </p:cNvPicPr>
          <p:nvPr/>
        </p:nvPicPr>
        <p:blipFill>
          <a:blip r:embed="rId3"/>
          <a:stretch>
            <a:fillRect/>
          </a:stretch>
        </p:blipFill>
        <p:spPr>
          <a:xfrm>
            <a:off x="8464276" y="1252621"/>
            <a:ext cx="1275576" cy="5583095"/>
          </a:xfrm>
          <a:prstGeom prst="rect">
            <a:avLst/>
          </a:prstGeom>
        </p:spPr>
      </p:pic>
    </p:spTree>
    <p:extLst>
      <p:ext uri="{BB962C8B-B14F-4D97-AF65-F5344CB8AC3E}">
        <p14:creationId xmlns:p14="http://schemas.microsoft.com/office/powerpoint/2010/main" val="41639886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Qualitative Variables</a:t>
            </a:r>
            <a:endParaRPr lang="en-AE"/>
          </a:p>
        </p:txBody>
      </p:sp>
      <p:sp>
        <p:nvSpPr>
          <p:cNvPr id="3" name="Content Placeholder 2">
            <a:extLst>
              <a:ext uri="{FF2B5EF4-FFF2-40B4-BE49-F238E27FC236}">
                <a16:creationId xmlns:a16="http://schemas.microsoft.com/office/drawing/2014/main" id="{98B97E72-EC8A-26C0-1B8D-AD572885E902}"/>
              </a:ext>
            </a:extLst>
          </p:cNvPr>
          <p:cNvSpPr>
            <a:spLocks noGrp="1"/>
          </p:cNvSpPr>
          <p:nvPr>
            <p:ph idx="1"/>
          </p:nvPr>
        </p:nvSpPr>
        <p:spPr/>
        <p:txBody>
          <a:bodyPr/>
          <a:lstStyle/>
          <a:p>
            <a:r>
              <a:rPr lang="en-US">
                <a:solidFill>
                  <a:schemeClr val="bg1">
                    <a:lumMod val="65000"/>
                  </a:schemeClr>
                </a:solidFill>
              </a:rPr>
              <a:t>Label encoding</a:t>
            </a:r>
          </a:p>
          <a:p>
            <a:r>
              <a:rPr lang="en-US"/>
              <a:t>1-hot encoding</a:t>
            </a:r>
            <a:endParaRPr lang="en-AE"/>
          </a:p>
        </p:txBody>
      </p:sp>
      <p:pic>
        <p:nvPicPr>
          <p:cNvPr id="5" name="Picture 4">
            <a:extLst>
              <a:ext uri="{FF2B5EF4-FFF2-40B4-BE49-F238E27FC236}">
                <a16:creationId xmlns:a16="http://schemas.microsoft.com/office/drawing/2014/main" id="{11EB233C-E740-57B2-658B-F666A8B449A7}"/>
              </a:ext>
            </a:extLst>
          </p:cNvPr>
          <p:cNvPicPr>
            <a:picLocks noChangeAspect="1"/>
          </p:cNvPicPr>
          <p:nvPr/>
        </p:nvPicPr>
        <p:blipFill>
          <a:blip r:embed="rId2"/>
          <a:stretch>
            <a:fillRect/>
          </a:stretch>
        </p:blipFill>
        <p:spPr>
          <a:xfrm>
            <a:off x="4920462" y="1211867"/>
            <a:ext cx="1463085" cy="5646133"/>
          </a:xfrm>
          <a:prstGeom prst="rect">
            <a:avLst/>
          </a:prstGeom>
        </p:spPr>
      </p:pic>
      <p:pic>
        <p:nvPicPr>
          <p:cNvPr id="7" name="Picture 6">
            <a:extLst>
              <a:ext uri="{FF2B5EF4-FFF2-40B4-BE49-F238E27FC236}">
                <a16:creationId xmlns:a16="http://schemas.microsoft.com/office/drawing/2014/main" id="{6825C3EA-1337-A7DD-8037-412247AF3FE1}"/>
              </a:ext>
            </a:extLst>
          </p:cNvPr>
          <p:cNvPicPr>
            <a:picLocks noChangeAspect="1"/>
          </p:cNvPicPr>
          <p:nvPr/>
        </p:nvPicPr>
        <p:blipFill>
          <a:blip r:embed="rId3"/>
          <a:stretch>
            <a:fillRect/>
          </a:stretch>
        </p:blipFill>
        <p:spPr>
          <a:xfrm>
            <a:off x="8450565" y="1211867"/>
            <a:ext cx="3469311" cy="5646133"/>
          </a:xfrm>
          <a:prstGeom prst="rect">
            <a:avLst/>
          </a:prstGeom>
        </p:spPr>
      </p:pic>
      <p:cxnSp>
        <p:nvCxnSpPr>
          <p:cNvPr id="4" name="Straight Arrow Connector 3">
            <a:extLst>
              <a:ext uri="{FF2B5EF4-FFF2-40B4-BE49-F238E27FC236}">
                <a16:creationId xmlns:a16="http://schemas.microsoft.com/office/drawing/2014/main" id="{80A59AFE-1E5D-47B3-4449-6ED46D27E3B6}"/>
              </a:ext>
            </a:extLst>
          </p:cNvPr>
          <p:cNvCxnSpPr>
            <a:cxnSpLocks/>
          </p:cNvCxnSpPr>
          <p:nvPr/>
        </p:nvCxnSpPr>
        <p:spPr>
          <a:xfrm>
            <a:off x="6940857" y="3885326"/>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1415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D38C22-9DBF-663D-643B-AA3DD1172D3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00" b="0" dirty="0">
              <a:solidFill>
                <a:srgbClr val="000000"/>
              </a:solidFill>
              <a:effectLst/>
              <a:latin typeface="Consolas" panose="020B0609020204030204" pitchFamily="49" charset="0"/>
            </a:endParaRPr>
          </a:p>
          <a:p>
            <a:pPr marL="0" indent="0">
              <a:buNone/>
            </a:pPr>
            <a:endParaRPr lang="en-GB" sz="2400" dirty="0">
              <a:solidFill>
                <a:srgbClr val="000000"/>
              </a:solidFill>
              <a:latin typeface="Consolas" panose="020B0609020204030204" pitchFamily="49" charset="0"/>
            </a:endParaRPr>
          </a:p>
          <a:p>
            <a:pPr marL="0" indent="0">
              <a:buNone/>
            </a:pPr>
            <a:endParaRPr lang="en-US" sz="2400" b="0" dirty="0">
              <a:solidFill>
                <a:srgbClr val="000000"/>
              </a:solidFill>
              <a:effectLst/>
              <a:latin typeface="Consolas" panose="020B0609020204030204" pitchFamily="49" charset="0"/>
            </a:endParaRPr>
          </a:p>
          <a:p>
            <a:pPr marL="0" indent="0">
              <a:buNone/>
            </a:pPr>
            <a:endParaRPr lang="en-US" sz="2400" dirty="0">
              <a:solidFill>
                <a:srgbClr val="000000"/>
              </a:solidFill>
              <a:latin typeface="Consolas" panose="020B0609020204030204" pitchFamily="49" charset="0"/>
            </a:endParaRPr>
          </a:p>
          <a:p>
            <a:pPr marL="0" indent="0">
              <a:buNone/>
            </a:pPr>
            <a:endParaRPr lang="en-US" sz="2400" b="0" dirty="0">
              <a:solidFill>
                <a:srgbClr val="000000"/>
              </a:solidFill>
              <a:effectLst/>
              <a:latin typeface="Consolas" panose="020B0609020204030204" pitchFamily="49" charset="0"/>
            </a:endParaRPr>
          </a:p>
          <a:p>
            <a:pPr marL="0" indent="0">
              <a:buNone/>
            </a:pPr>
            <a:r>
              <a:rPr lang="en-US" sz="2400" b="0" dirty="0">
                <a:solidFill>
                  <a:srgbClr val="000000"/>
                </a:solidFill>
                <a:effectLst/>
                <a:latin typeface="Consolas" panose="020B0609020204030204" pitchFamily="49" charset="0"/>
              </a:rPr>
              <a:t>d[</a:t>
            </a:r>
            <a:r>
              <a:rPr lang="en-US" sz="2400" b="0" dirty="0">
                <a:solidFill>
                  <a:srgbClr val="A31515"/>
                </a:solidFill>
                <a:effectLst/>
                <a:latin typeface="Consolas" panose="020B0609020204030204" pitchFamily="49" charset="0"/>
              </a:rPr>
              <a:t>'x'</a:t>
            </a:r>
            <a:r>
              <a:rPr lang="en-US" sz="2400" b="0" dirty="0">
                <a:solidFill>
                  <a:srgbClr val="000000"/>
                </a:solidFill>
                <a:effectLst/>
                <a:latin typeface="Consolas" panose="020B0609020204030204" pitchFamily="49" charset="0"/>
              </a:rPr>
              <a:t>] = </a:t>
            </a:r>
            <a:r>
              <a:rPr lang="en-US" sz="2400" b="0" dirty="0" err="1">
                <a:solidFill>
                  <a:srgbClr val="000000"/>
                </a:solidFill>
                <a:effectLst/>
                <a:latin typeface="Consolas" panose="020B0609020204030204" pitchFamily="49" charset="0"/>
              </a:rPr>
              <a:t>LabelEncoder</a:t>
            </a:r>
            <a:r>
              <a:rPr lang="en-US" sz="2400" b="0" dirty="0">
                <a:solidFill>
                  <a:srgbClr val="000000"/>
                </a:solidFill>
                <a:effectLst/>
                <a:latin typeface="Consolas" panose="020B0609020204030204" pitchFamily="49" charset="0"/>
              </a:rPr>
              <a:t>().</a:t>
            </a:r>
            <a:r>
              <a:rPr lang="en-US" sz="2400" b="0" dirty="0" err="1">
                <a:solidFill>
                  <a:srgbClr val="000000"/>
                </a:solidFill>
                <a:effectLst/>
                <a:latin typeface="Consolas" panose="020B0609020204030204" pitchFamily="49" charset="0"/>
              </a:rPr>
              <a:t>fit_transform</a:t>
            </a:r>
            <a:r>
              <a:rPr lang="en-US" sz="2400" b="0" dirty="0">
                <a:solidFill>
                  <a:srgbClr val="000000"/>
                </a:solidFill>
                <a:effectLst/>
                <a:latin typeface="Consolas" panose="020B0609020204030204" pitchFamily="49" charset="0"/>
              </a:rPr>
              <a:t>( d[</a:t>
            </a:r>
            <a:r>
              <a:rPr lang="en-US" sz="2400" b="0" dirty="0">
                <a:solidFill>
                  <a:srgbClr val="A31515"/>
                </a:solidFill>
                <a:effectLst/>
                <a:latin typeface="Consolas" panose="020B0609020204030204" pitchFamily="49" charset="0"/>
              </a:rPr>
              <a:t>'x’</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br>
              <a:rPr lang="en-US" sz="2400" b="0" dirty="0">
                <a:solidFill>
                  <a:srgbClr val="000000"/>
                </a:solidFill>
                <a:effectLst/>
                <a:latin typeface="Consolas" panose="020B0609020204030204" pitchFamily="49" charset="0"/>
              </a:rPr>
            </a:br>
            <a:r>
              <a:rPr lang="en-US" sz="2400" b="0" dirty="0">
                <a:solidFill>
                  <a:srgbClr val="000000"/>
                </a:solidFill>
                <a:effectLst/>
                <a:highlight>
                  <a:srgbClr val="FFFFFF"/>
                </a:highlight>
                <a:latin typeface="Consolas" panose="020B0609020204030204" pitchFamily="49" charset="0"/>
              </a:rPr>
              <a:t>model = </a:t>
            </a:r>
            <a:r>
              <a:rPr lang="en-US" sz="2400" b="0" dirty="0" err="1">
                <a:solidFill>
                  <a:srgbClr val="000000"/>
                </a:solidFill>
                <a:effectLst/>
                <a:highlight>
                  <a:srgbClr val="FFFFFF"/>
                </a:highlight>
                <a:latin typeface="Consolas" panose="020B0609020204030204" pitchFamily="49" charset="0"/>
              </a:rPr>
              <a:t>OrdinalEncoder</a:t>
            </a:r>
            <a:r>
              <a:rPr lang="en-US" sz="2400" b="0" dirty="0">
                <a:solidFill>
                  <a:srgbClr val="000000"/>
                </a:solidFill>
                <a:effectLst/>
                <a:highlight>
                  <a:srgbClr val="FFFFFF"/>
                </a:highlight>
                <a:latin typeface="Consolas" panose="020B0609020204030204" pitchFamily="49" charset="0"/>
              </a:rPr>
              <a:t>( categories = [[</a:t>
            </a:r>
            <a:br>
              <a:rPr lang="en-US" sz="2400" b="0" dirty="0">
                <a:solidFill>
                  <a:srgbClr val="000000"/>
                </a:solidFill>
                <a:effectLst/>
                <a:highlight>
                  <a:srgbClr val="FFFFFF"/>
                </a:highlight>
                <a:latin typeface="Consolas" panose="020B0609020204030204" pitchFamily="49" charset="0"/>
              </a:rPr>
            </a:br>
            <a:r>
              <a:rPr lang="en-US" sz="2400" b="0" dirty="0">
                <a:solidFill>
                  <a:srgbClr val="000000"/>
                </a:solidFill>
                <a:effectLst/>
                <a:highlight>
                  <a:srgbClr val="FFFFFF"/>
                </a:highlight>
                <a:latin typeface="Consolas" panose="020B0609020204030204" pitchFamily="49" charset="0"/>
              </a:rPr>
              <a:t>  </a:t>
            </a:r>
            <a:r>
              <a:rPr lang="en-US" sz="2400" b="0" dirty="0">
                <a:solidFill>
                  <a:srgbClr val="A31515"/>
                </a:solidFill>
                <a:effectLst/>
                <a:highlight>
                  <a:srgbClr val="FFFFFF"/>
                </a:highlight>
                <a:latin typeface="Consolas" panose="020B0609020204030204" pitchFamily="49" charset="0"/>
              </a:rPr>
              <a:t>'Strongly disagree'</a:t>
            </a:r>
            <a:r>
              <a:rPr lang="en-US" sz="2400" b="0" dirty="0">
                <a:solidFill>
                  <a:srgbClr val="000000"/>
                </a:solidFill>
                <a:effectLst/>
                <a:highlight>
                  <a:srgbClr val="FFFFFF"/>
                </a:highlight>
                <a:latin typeface="Consolas" panose="020B0609020204030204" pitchFamily="49" charset="0"/>
              </a:rPr>
              <a:t>, </a:t>
            </a:r>
            <a:r>
              <a:rPr lang="en-US" sz="2400" b="0" dirty="0">
                <a:solidFill>
                  <a:srgbClr val="A31515"/>
                </a:solidFill>
                <a:effectLst/>
                <a:highlight>
                  <a:srgbClr val="FFFFFF"/>
                </a:highlight>
                <a:latin typeface="Consolas" panose="020B0609020204030204" pitchFamily="49" charset="0"/>
              </a:rPr>
              <a:t>'Disagree'</a:t>
            </a:r>
            <a:r>
              <a:rPr lang="en-US" sz="2400" b="0" dirty="0">
                <a:solidFill>
                  <a:srgbClr val="000000"/>
                </a:solidFill>
                <a:effectLst/>
                <a:highlight>
                  <a:srgbClr val="FFFFFF"/>
                </a:highlight>
                <a:latin typeface="Consolas" panose="020B0609020204030204" pitchFamily="49" charset="0"/>
              </a:rPr>
              <a:t>, </a:t>
            </a:r>
            <a:r>
              <a:rPr lang="en-US" sz="2400" b="0" dirty="0">
                <a:solidFill>
                  <a:srgbClr val="A31515"/>
                </a:solidFill>
                <a:effectLst/>
                <a:highlight>
                  <a:srgbClr val="FFFFFF"/>
                </a:highlight>
                <a:latin typeface="Consolas" panose="020B0609020204030204" pitchFamily="49" charset="0"/>
              </a:rPr>
              <a:t>'Neutral’</a:t>
            </a:r>
            <a:r>
              <a:rPr lang="en-US" sz="2400" b="0" dirty="0">
                <a:solidFill>
                  <a:srgbClr val="000000"/>
                </a:solidFill>
                <a:effectLst/>
                <a:highlight>
                  <a:srgbClr val="FFFFFF"/>
                </a:highlight>
                <a:latin typeface="Consolas" panose="020B0609020204030204" pitchFamily="49" charset="0"/>
              </a:rPr>
              <a:t>, </a:t>
            </a:r>
            <a:br>
              <a:rPr lang="en-US" sz="2400" b="0" dirty="0">
                <a:solidFill>
                  <a:srgbClr val="000000"/>
                </a:solidFill>
                <a:effectLst/>
                <a:highlight>
                  <a:srgbClr val="FFFFFF"/>
                </a:highlight>
                <a:latin typeface="Consolas" panose="020B0609020204030204" pitchFamily="49" charset="0"/>
              </a:rPr>
            </a:br>
            <a:r>
              <a:rPr lang="en-US" sz="2400" b="0" dirty="0">
                <a:solidFill>
                  <a:srgbClr val="000000"/>
                </a:solidFill>
                <a:effectLst/>
                <a:highlight>
                  <a:srgbClr val="FFFFFF"/>
                </a:highlight>
                <a:latin typeface="Consolas" panose="020B0609020204030204" pitchFamily="49" charset="0"/>
              </a:rPr>
              <a:t>  </a:t>
            </a:r>
            <a:r>
              <a:rPr lang="en-US" sz="2400" b="0" dirty="0">
                <a:solidFill>
                  <a:srgbClr val="A31515"/>
                </a:solidFill>
                <a:effectLst/>
                <a:highlight>
                  <a:srgbClr val="FFFFFF"/>
                </a:highlight>
                <a:latin typeface="Consolas" panose="020B0609020204030204" pitchFamily="49" charset="0"/>
              </a:rPr>
              <a:t>'Agree'</a:t>
            </a:r>
            <a:r>
              <a:rPr lang="en-US" sz="2400" b="0" dirty="0">
                <a:solidFill>
                  <a:srgbClr val="000000"/>
                </a:solidFill>
                <a:effectLst/>
                <a:highlight>
                  <a:srgbClr val="FFFFFF"/>
                </a:highlight>
                <a:latin typeface="Consolas" panose="020B0609020204030204" pitchFamily="49" charset="0"/>
              </a:rPr>
              <a:t>, </a:t>
            </a:r>
            <a:r>
              <a:rPr lang="en-US" sz="2400" b="0" dirty="0">
                <a:solidFill>
                  <a:srgbClr val="A31515"/>
                </a:solidFill>
                <a:effectLst/>
                <a:highlight>
                  <a:srgbClr val="FFFFFF"/>
                </a:highlight>
                <a:latin typeface="Consolas" panose="020B0609020204030204" pitchFamily="49" charset="0"/>
              </a:rPr>
              <a:t>'Strongly agree’</a:t>
            </a:r>
            <a:r>
              <a:rPr lang="en-US" sz="2400" dirty="0">
                <a:solidFill>
                  <a:srgbClr val="000000"/>
                </a:solidFill>
                <a:highlight>
                  <a:srgbClr val="FFFFFF"/>
                </a:highlight>
                <a:latin typeface="Consolas" panose="020B0609020204030204" pitchFamily="49" charset="0"/>
              </a:rPr>
              <a:t>,</a:t>
            </a:r>
            <a:br>
              <a:rPr lang="en-US" sz="2400" dirty="0">
                <a:solidFill>
                  <a:srgbClr val="000000"/>
                </a:solidFill>
                <a:highlight>
                  <a:srgbClr val="FFFFFF"/>
                </a:highlight>
                <a:latin typeface="Consolas" panose="020B0609020204030204" pitchFamily="49" charset="0"/>
              </a:rPr>
            </a:br>
            <a:r>
              <a:rPr lang="en-US" sz="2400" b="0" dirty="0">
                <a:solidFill>
                  <a:srgbClr val="000000"/>
                </a:solidFill>
                <a:effectLst/>
                <a:highlight>
                  <a:srgbClr val="FFFFFF"/>
                </a:highlight>
                <a:latin typeface="Consolas" panose="020B0609020204030204" pitchFamily="49" charset="0"/>
              </a:rPr>
              <a:t>]] )</a:t>
            </a:r>
          </a:p>
          <a:p>
            <a:pPr marL="0" indent="0">
              <a:buNone/>
            </a:pPr>
            <a:r>
              <a:rPr lang="en-US" sz="2400" b="0" dirty="0">
                <a:solidFill>
                  <a:srgbClr val="000000"/>
                </a:solidFill>
                <a:effectLst/>
                <a:highlight>
                  <a:srgbClr val="FFFFFF"/>
                </a:highlight>
                <a:latin typeface="Consolas" panose="020B0609020204030204" pitchFamily="49" charset="0"/>
              </a:rPr>
              <a:t>X[</a:t>
            </a:r>
            <a:r>
              <a:rPr lang="en-US" sz="2400" b="0" dirty="0">
                <a:solidFill>
                  <a:srgbClr val="A31515"/>
                </a:solidFill>
                <a:effectLst/>
                <a:highlight>
                  <a:srgbClr val="FFFFFF"/>
                </a:highlight>
                <a:latin typeface="Consolas" panose="020B0609020204030204" pitchFamily="49" charset="0"/>
              </a:rPr>
              <a:t>'y'</a:t>
            </a:r>
            <a:r>
              <a:rPr lang="en-US" sz="2400" b="0" dirty="0">
                <a:solidFill>
                  <a:srgbClr val="000000"/>
                </a:solidFill>
                <a:effectLst/>
                <a:highlight>
                  <a:srgbClr val="FFFFFF"/>
                </a:highlight>
                <a:latin typeface="Consolas" panose="020B0609020204030204" pitchFamily="49" charset="0"/>
              </a:rPr>
              <a:t>] = </a:t>
            </a:r>
            <a:r>
              <a:rPr lang="en-US" sz="2400" b="0" dirty="0" err="1">
                <a:solidFill>
                  <a:srgbClr val="000000"/>
                </a:solidFill>
                <a:effectLst/>
                <a:highlight>
                  <a:srgbClr val="FFFFFF"/>
                </a:highlight>
                <a:latin typeface="Consolas" panose="020B0609020204030204" pitchFamily="49" charset="0"/>
              </a:rPr>
              <a:t>model.fit_transform</a:t>
            </a:r>
            <a:r>
              <a:rPr lang="en-US" sz="2400" b="0" dirty="0">
                <a:solidFill>
                  <a:srgbClr val="000000"/>
                </a:solidFill>
                <a:effectLst/>
                <a:highlight>
                  <a:srgbClr val="FFFFFF"/>
                </a:highlight>
                <a:latin typeface="Consolas" panose="020B0609020204030204" pitchFamily="49" charset="0"/>
              </a:rPr>
              <a:t>( X[[</a:t>
            </a:r>
            <a:r>
              <a:rPr lang="en-US" sz="2400" b="0" dirty="0">
                <a:solidFill>
                  <a:srgbClr val="A31515"/>
                </a:solidFill>
                <a:effectLst/>
                <a:highlight>
                  <a:srgbClr val="FFFFFF"/>
                </a:highlight>
                <a:latin typeface="Consolas" panose="020B0609020204030204" pitchFamily="49" charset="0"/>
              </a:rPr>
              <a:t>'x'</a:t>
            </a:r>
            <a:r>
              <a:rPr lang="en-US" sz="2400" b="0" dirty="0">
                <a:solidFill>
                  <a:srgbClr val="000000"/>
                </a:solidFill>
                <a:effectLst/>
                <a:highlight>
                  <a:srgbClr val="FFFFFF"/>
                </a:highlight>
                <a:latin typeface="Consolas" panose="020B0609020204030204" pitchFamily="49" charset="0"/>
              </a:rPr>
              <a:t>]] )</a:t>
            </a:r>
            <a:br>
              <a:rPr lang="en-US" sz="2400" b="0" dirty="0">
                <a:solidFill>
                  <a:srgbClr val="000000"/>
                </a:solidFill>
                <a:effectLst/>
                <a:highlight>
                  <a:srgbClr val="FFFFFF"/>
                </a:highlight>
                <a:latin typeface="Consolas" panose="020B0609020204030204" pitchFamily="49" charset="0"/>
              </a:rPr>
            </a:br>
            <a:br>
              <a:rPr lang="en-US" sz="2400" b="0" dirty="0">
                <a:solidFill>
                  <a:srgbClr val="000000"/>
                </a:solidFill>
                <a:effectLst/>
                <a:highlight>
                  <a:srgbClr val="FFFFFF"/>
                </a:highlight>
                <a:latin typeface="Consolas" panose="020B0609020204030204" pitchFamily="49" charset="0"/>
              </a:rPr>
            </a:br>
            <a:r>
              <a:rPr lang="en-US" sz="2400" b="0" dirty="0">
                <a:solidFill>
                  <a:srgbClr val="000000"/>
                </a:solidFill>
                <a:effectLst/>
                <a:latin typeface="Consolas" panose="020B0609020204030204" pitchFamily="49" charset="0"/>
              </a:rPr>
              <a:t>encoder = </a:t>
            </a:r>
            <a:r>
              <a:rPr lang="en-US" sz="2400" b="0" dirty="0" err="1">
                <a:solidFill>
                  <a:srgbClr val="000000"/>
                </a:solidFill>
                <a:effectLst/>
                <a:latin typeface="Consolas" panose="020B0609020204030204" pitchFamily="49" charset="0"/>
              </a:rPr>
              <a:t>OneHotEncoder</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X = </a:t>
            </a:r>
            <a:r>
              <a:rPr lang="en-US" sz="2400" b="0" dirty="0" err="1">
                <a:solidFill>
                  <a:srgbClr val="000000"/>
                </a:solidFill>
                <a:effectLst/>
                <a:latin typeface="Consolas" panose="020B0609020204030204" pitchFamily="49" charset="0"/>
              </a:rPr>
              <a:t>encoder.fit_transform</a:t>
            </a:r>
            <a:r>
              <a:rPr lang="en-US" sz="2400" b="0" dirty="0">
                <a:solidFill>
                  <a:srgbClr val="000000"/>
                </a:solidFill>
                <a:effectLst/>
                <a:latin typeface="Consolas" panose="020B0609020204030204" pitchFamily="49" charset="0"/>
              </a:rPr>
              <a:t>( d[[</a:t>
            </a:r>
            <a:r>
              <a:rPr lang="en-US" sz="2400" b="0" dirty="0">
                <a:solidFill>
                  <a:srgbClr val="A31515"/>
                </a:solidFill>
                <a:effectLst/>
                <a:latin typeface="Consolas" panose="020B0609020204030204" pitchFamily="49" charset="0"/>
              </a:rPr>
              <a:t>'x'</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X = </a:t>
            </a:r>
            <a:r>
              <a:rPr lang="en-US" sz="2400" b="0" dirty="0" err="1">
                <a:solidFill>
                  <a:srgbClr val="000000"/>
                </a:solidFill>
                <a:effectLst/>
                <a:latin typeface="Consolas" panose="020B0609020204030204" pitchFamily="49" charset="0"/>
              </a:rPr>
              <a:t>pd.DataFrame</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X.todense</a:t>
            </a:r>
            <a:r>
              <a:rPr lang="en-US" sz="2400" b="0" dirty="0">
                <a:solidFill>
                  <a:srgbClr val="000000"/>
                </a:solidFill>
                <a:effectLst/>
                <a:latin typeface="Consolas" panose="020B0609020204030204" pitchFamily="49" charset="0"/>
              </a:rPr>
              <a:t>(), columns = </a:t>
            </a:r>
            <a:r>
              <a:rPr lang="en-US" sz="2400" b="0" dirty="0" err="1">
                <a:solidFill>
                  <a:srgbClr val="000000"/>
                </a:solidFill>
                <a:effectLst/>
                <a:latin typeface="Consolas" panose="020B0609020204030204" pitchFamily="49" charset="0"/>
              </a:rPr>
              <a:t>encoder.categories</a:t>
            </a:r>
            <a:r>
              <a:rPr lang="en-US" sz="2400" b="0" dirty="0">
                <a:solidFill>
                  <a:srgbClr val="000000"/>
                </a:solidFill>
                <a:effectLst/>
                <a:latin typeface="Consolas" panose="020B0609020204030204" pitchFamily="49" charset="0"/>
              </a:rPr>
              <a:t>_ )</a:t>
            </a:r>
            <a:br>
              <a:rPr lang="en-US" sz="2400" b="0" dirty="0">
                <a:solidFill>
                  <a:srgbClr val="000000"/>
                </a:solidFill>
                <a:effectLst/>
                <a:latin typeface="Consolas" panose="020B0609020204030204" pitchFamily="49" charset="0"/>
              </a:rPr>
            </a:br>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pPr marL="0" indent="0">
              <a:buNone/>
            </a:pPr>
            <a:endParaRPr lang="en-US" sz="2400" b="0" dirty="0">
              <a:solidFill>
                <a:srgbClr val="000000"/>
              </a:solidFill>
              <a:effectLst/>
              <a:latin typeface="Consolas" panose="020B0609020204030204" pitchFamily="49" charset="0"/>
            </a:endParaRPr>
          </a:p>
          <a:p>
            <a:pPr marL="0" indent="0">
              <a:buNone/>
            </a:pPr>
            <a:endParaRPr lang="en-US" sz="2400" b="0" dirty="0">
              <a:solidFill>
                <a:srgbClr val="000000"/>
              </a:solidFill>
              <a:effectLst/>
              <a:latin typeface="Consolas" panose="020B0609020204030204" pitchFamily="49" charset="0"/>
            </a:endParaRPr>
          </a:p>
          <a:p>
            <a:pPr marL="0" indent="0">
              <a:buNone/>
            </a:pPr>
            <a:endParaRPr lang="en-US" sz="2400" b="0" dirty="0">
              <a:solidFill>
                <a:srgbClr val="000000"/>
              </a:solidFill>
              <a:effectLst/>
              <a:latin typeface="Consolas" panose="020B0609020204030204" pitchFamily="49" charset="0"/>
            </a:endParaRPr>
          </a:p>
          <a:p>
            <a:pPr marL="0" indent="0">
              <a:buNone/>
            </a:pPr>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Qualitative Variables</a:t>
            </a:r>
            <a:endParaRPr lang="en-AE"/>
          </a:p>
        </p:txBody>
      </p:sp>
    </p:spTree>
    <p:extLst>
      <p:ext uri="{BB962C8B-B14F-4D97-AF65-F5344CB8AC3E}">
        <p14:creationId xmlns:p14="http://schemas.microsoft.com/office/powerpoint/2010/main" val="31403393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Qualitative Variables</a:t>
            </a:r>
            <a:endParaRPr lang="en-AE"/>
          </a:p>
        </p:txBody>
      </p:sp>
      <p:sp>
        <p:nvSpPr>
          <p:cNvPr id="3" name="Content Placeholder 2">
            <a:extLst>
              <a:ext uri="{FF2B5EF4-FFF2-40B4-BE49-F238E27FC236}">
                <a16:creationId xmlns:a16="http://schemas.microsoft.com/office/drawing/2014/main" id="{98B97E72-EC8A-26C0-1B8D-AD572885E902}"/>
              </a:ext>
            </a:extLst>
          </p:cNvPr>
          <p:cNvSpPr>
            <a:spLocks noGrp="1"/>
          </p:cNvSpPr>
          <p:nvPr>
            <p:ph idx="1"/>
          </p:nvPr>
        </p:nvSpPr>
        <p:spPr/>
        <p:txBody>
          <a:bodyPr/>
          <a:lstStyle/>
          <a:p>
            <a:r>
              <a:rPr lang="en-US" dirty="0"/>
              <a:t>Label encoding</a:t>
            </a:r>
          </a:p>
          <a:p>
            <a:r>
              <a:rPr lang="en-US" dirty="0"/>
              <a:t>1-hot encoding</a:t>
            </a:r>
          </a:p>
          <a:p>
            <a:r>
              <a:rPr lang="en-US" dirty="0">
                <a:solidFill>
                  <a:schemeClr val="bg1">
                    <a:lumMod val="65000"/>
                  </a:schemeClr>
                </a:solidFill>
              </a:rPr>
              <a:t>Target encoding: will be mentioned in a few days, when we look at the train/test split, and overfitting</a:t>
            </a:r>
            <a:endParaRPr lang="en-AE" dirty="0">
              <a:solidFill>
                <a:schemeClr val="bg1">
                  <a:lumMod val="65000"/>
                </a:schemeClr>
              </a:solidFill>
            </a:endParaRPr>
          </a:p>
        </p:txBody>
      </p:sp>
    </p:spTree>
    <p:extLst>
      <p:ext uri="{BB962C8B-B14F-4D97-AF65-F5344CB8AC3E}">
        <p14:creationId xmlns:p14="http://schemas.microsoft.com/office/powerpoint/2010/main" val="727936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94D22-7724-2472-C2AC-30721DC48F95}"/>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1E1CB88D-726E-2D15-B28C-FCA96BDA46E9}"/>
              </a:ext>
            </a:extLst>
          </p:cNvPr>
          <p:cNvSpPr>
            <a:spLocks noGrp="1"/>
          </p:cNvSpPr>
          <p:nvPr>
            <p:ph idx="1"/>
          </p:nvPr>
        </p:nvSpPr>
        <p:spPr/>
        <p:txBody>
          <a:bodyPr/>
          <a:lstStyle/>
          <a:p>
            <a:r>
              <a:rPr lang="en-US" dirty="0"/>
              <a:t>In the following dataset, for which variables is ordinal encoding meaningful?</a:t>
            </a:r>
            <a:endParaRPr lang="en-AE" dirty="0"/>
          </a:p>
        </p:txBody>
      </p:sp>
    </p:spTree>
    <p:extLst>
      <p:ext uri="{BB962C8B-B14F-4D97-AF65-F5344CB8AC3E}">
        <p14:creationId xmlns:p14="http://schemas.microsoft.com/office/powerpoint/2010/main" val="3473087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E772-8175-1D2F-F06D-9091A9B1C6C9}"/>
              </a:ext>
            </a:extLst>
          </p:cNvPr>
          <p:cNvPicPr>
            <a:picLocks noChangeAspect="1"/>
          </p:cNvPicPr>
          <p:nvPr/>
        </p:nvPicPr>
        <p:blipFill>
          <a:blip r:embed="rId2"/>
          <a:stretch>
            <a:fillRect/>
          </a:stretch>
        </p:blipFill>
        <p:spPr>
          <a:xfrm>
            <a:off x="1337598" y="175758"/>
            <a:ext cx="9516803" cy="6506483"/>
          </a:xfrm>
          <a:prstGeom prst="rect">
            <a:avLst/>
          </a:prstGeom>
        </p:spPr>
      </p:pic>
    </p:spTree>
    <p:extLst>
      <p:ext uri="{BB962C8B-B14F-4D97-AF65-F5344CB8AC3E}">
        <p14:creationId xmlns:p14="http://schemas.microsoft.com/office/powerpoint/2010/main" val="67635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Examples</a:t>
            </a:r>
            <a:endParaRPr lang="en-AE" sz="13000"/>
          </a:p>
        </p:txBody>
      </p:sp>
    </p:spTree>
    <p:extLst>
      <p:ext uri="{BB962C8B-B14F-4D97-AF65-F5344CB8AC3E}">
        <p14:creationId xmlns:p14="http://schemas.microsoft.com/office/powerpoint/2010/main" val="19980941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CB2494-3F28-C124-BAC4-9FC82EB1FFC9}"/>
              </a:ext>
            </a:extLst>
          </p:cNvPr>
          <p:cNvPicPr>
            <a:picLocks noChangeAspect="1"/>
          </p:cNvPicPr>
          <p:nvPr/>
        </p:nvPicPr>
        <p:blipFill>
          <a:blip r:embed="rId2"/>
          <a:stretch>
            <a:fillRect/>
          </a:stretch>
        </p:blipFill>
        <p:spPr>
          <a:xfrm>
            <a:off x="1852020" y="852128"/>
            <a:ext cx="8487960" cy="5153744"/>
          </a:xfrm>
          <a:prstGeom prst="rect">
            <a:avLst/>
          </a:prstGeom>
        </p:spPr>
      </p:pic>
    </p:spTree>
    <p:extLst>
      <p:ext uri="{BB962C8B-B14F-4D97-AF65-F5344CB8AC3E}">
        <p14:creationId xmlns:p14="http://schemas.microsoft.com/office/powerpoint/2010/main" val="31800474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1CBCF-91C7-CF1C-632E-A4C772D5210F}"/>
              </a:ext>
            </a:extLst>
          </p:cNvPr>
          <p:cNvPicPr>
            <a:picLocks noChangeAspect="1"/>
          </p:cNvPicPr>
          <p:nvPr/>
        </p:nvPicPr>
        <p:blipFill>
          <a:blip r:embed="rId2"/>
          <a:stretch>
            <a:fillRect/>
          </a:stretch>
        </p:blipFill>
        <p:spPr>
          <a:xfrm>
            <a:off x="2018731" y="2004813"/>
            <a:ext cx="8154538" cy="2848373"/>
          </a:xfrm>
          <a:prstGeom prst="rect">
            <a:avLst/>
          </a:prstGeom>
        </p:spPr>
      </p:pic>
    </p:spTree>
    <p:extLst>
      <p:ext uri="{BB962C8B-B14F-4D97-AF65-F5344CB8AC3E}">
        <p14:creationId xmlns:p14="http://schemas.microsoft.com/office/powerpoint/2010/main" val="15351251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93277-C903-1C5E-D766-AF9A08B24A46}"/>
              </a:ext>
            </a:extLst>
          </p:cNvPr>
          <p:cNvPicPr>
            <a:picLocks noChangeAspect="1"/>
          </p:cNvPicPr>
          <p:nvPr/>
        </p:nvPicPr>
        <p:blipFill>
          <a:blip r:embed="rId2"/>
          <a:stretch>
            <a:fillRect/>
          </a:stretch>
        </p:blipFill>
        <p:spPr>
          <a:xfrm>
            <a:off x="3695365" y="2552577"/>
            <a:ext cx="4801270" cy="1752845"/>
          </a:xfrm>
          <a:prstGeom prst="rect">
            <a:avLst/>
          </a:prstGeom>
        </p:spPr>
      </p:pic>
    </p:spTree>
    <p:extLst>
      <p:ext uri="{BB962C8B-B14F-4D97-AF65-F5344CB8AC3E}">
        <p14:creationId xmlns:p14="http://schemas.microsoft.com/office/powerpoint/2010/main" val="37168171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01E28-E905-FD89-5EC9-3E56EDFD1A51}"/>
              </a:ext>
            </a:extLst>
          </p:cNvPr>
          <p:cNvPicPr>
            <a:picLocks noChangeAspect="1"/>
          </p:cNvPicPr>
          <p:nvPr/>
        </p:nvPicPr>
        <p:blipFill>
          <a:blip r:embed="rId2"/>
          <a:stretch>
            <a:fillRect/>
          </a:stretch>
        </p:blipFill>
        <p:spPr>
          <a:xfrm>
            <a:off x="3128548" y="2381104"/>
            <a:ext cx="5934903" cy="2095792"/>
          </a:xfrm>
          <a:prstGeom prst="rect">
            <a:avLst/>
          </a:prstGeom>
        </p:spPr>
      </p:pic>
    </p:spTree>
    <p:extLst>
      <p:ext uri="{BB962C8B-B14F-4D97-AF65-F5344CB8AC3E}">
        <p14:creationId xmlns:p14="http://schemas.microsoft.com/office/powerpoint/2010/main" val="6257696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3723C-810C-0B93-7D33-B6BC37182951}"/>
              </a:ext>
            </a:extLst>
          </p:cNvPr>
          <p:cNvPicPr>
            <a:picLocks noChangeAspect="1"/>
          </p:cNvPicPr>
          <p:nvPr/>
        </p:nvPicPr>
        <p:blipFill>
          <a:blip r:embed="rId2"/>
          <a:stretch>
            <a:fillRect/>
          </a:stretch>
        </p:blipFill>
        <p:spPr>
          <a:xfrm>
            <a:off x="2556968" y="147179"/>
            <a:ext cx="7078063" cy="6563641"/>
          </a:xfrm>
          <a:prstGeom prst="rect">
            <a:avLst/>
          </a:prstGeom>
        </p:spPr>
      </p:pic>
    </p:spTree>
    <p:extLst>
      <p:ext uri="{BB962C8B-B14F-4D97-AF65-F5344CB8AC3E}">
        <p14:creationId xmlns:p14="http://schemas.microsoft.com/office/powerpoint/2010/main" val="2406914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D25D55-5732-E036-BEB3-26B9CDCFEDBC}"/>
              </a:ext>
            </a:extLst>
          </p:cNvPr>
          <p:cNvPicPr>
            <a:picLocks noChangeAspect="1"/>
          </p:cNvPicPr>
          <p:nvPr/>
        </p:nvPicPr>
        <p:blipFill>
          <a:blip r:embed="rId2"/>
          <a:stretch>
            <a:fillRect/>
          </a:stretch>
        </p:blipFill>
        <p:spPr>
          <a:xfrm>
            <a:off x="2252126" y="1704734"/>
            <a:ext cx="7687748" cy="3448531"/>
          </a:xfrm>
          <a:prstGeom prst="rect">
            <a:avLst/>
          </a:prstGeom>
        </p:spPr>
      </p:pic>
    </p:spTree>
    <p:extLst>
      <p:ext uri="{BB962C8B-B14F-4D97-AF65-F5344CB8AC3E}">
        <p14:creationId xmlns:p14="http://schemas.microsoft.com/office/powerpoint/2010/main" val="17523141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85A56-3221-B12C-8943-2E628794E6BE}"/>
              </a:ext>
            </a:extLst>
          </p:cNvPr>
          <p:cNvPicPr>
            <a:picLocks noChangeAspect="1"/>
          </p:cNvPicPr>
          <p:nvPr/>
        </p:nvPicPr>
        <p:blipFill>
          <a:blip r:embed="rId2"/>
          <a:stretch>
            <a:fillRect/>
          </a:stretch>
        </p:blipFill>
        <p:spPr>
          <a:xfrm>
            <a:off x="4138339" y="2281077"/>
            <a:ext cx="3915321" cy="2295845"/>
          </a:xfrm>
          <a:prstGeom prst="rect">
            <a:avLst/>
          </a:prstGeom>
        </p:spPr>
      </p:pic>
    </p:spTree>
    <p:extLst>
      <p:ext uri="{BB962C8B-B14F-4D97-AF65-F5344CB8AC3E}">
        <p14:creationId xmlns:p14="http://schemas.microsoft.com/office/powerpoint/2010/main" val="640133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Multivariate Data</a:t>
            </a:r>
            <a:endParaRPr lang="en-AE" sz="13000" dirty="0"/>
          </a:p>
        </p:txBody>
      </p:sp>
    </p:spTree>
    <p:extLst>
      <p:ext uri="{BB962C8B-B14F-4D97-AF65-F5344CB8AC3E}">
        <p14:creationId xmlns:p14="http://schemas.microsoft.com/office/powerpoint/2010/main" val="301054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686023-44B0-A1E0-01B2-0AEBC6ED851A}"/>
              </a:ext>
            </a:extLst>
          </p:cNvPr>
          <p:cNvSpPr>
            <a:spLocks noGrp="1"/>
          </p:cNvSpPr>
          <p:nvPr>
            <p:ph idx="1"/>
          </p:nvPr>
        </p:nvSpPr>
        <p:spPr/>
        <p:txBody>
          <a:bodyPr/>
          <a:lstStyle/>
          <a:p>
            <a:r>
              <a:rPr lang="en-US"/>
              <a:t>Sum, average, difference, ratio, etc.</a:t>
            </a:r>
          </a:p>
        </p:txBody>
      </p:sp>
      <p:sp>
        <p:nvSpPr>
          <p:cNvPr id="4" name="Content Placeholder 2">
            <a:extLst>
              <a:ext uri="{FF2B5EF4-FFF2-40B4-BE49-F238E27FC236}">
                <a16:creationId xmlns:a16="http://schemas.microsoft.com/office/drawing/2014/main" id="{590BCE4F-8456-A992-B4C9-861ED6FFB51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'slope'</a:t>
            </a:r>
            <a:r>
              <a:rPr lang="en-US" sz="2000" b="0">
                <a:solidFill>
                  <a:srgbClr val="000000"/>
                </a:solidFill>
                <a:effectLst/>
                <a:latin typeface="Consolas" panose="020B0609020204030204" pitchFamily="49" charset="0"/>
              </a:rPr>
              <a:t>] = d[</a:t>
            </a:r>
            <a:r>
              <a:rPr lang="en-US" sz="2000" b="0">
                <a:solidFill>
                  <a:srgbClr val="A31515"/>
                </a:solidFill>
                <a:effectLst/>
                <a:latin typeface="Consolas" panose="020B0609020204030204" pitchFamily="49" charset="0"/>
              </a:rPr>
              <a:t>'y'</a:t>
            </a:r>
            <a:r>
              <a:rPr lang="en-US" sz="2000" b="0">
                <a:solidFill>
                  <a:srgbClr val="000000"/>
                </a:solidFill>
                <a:effectLst/>
                <a:latin typeface="Consolas" panose="020B0609020204030204" pitchFamily="49" charset="0"/>
              </a:rPr>
              <a:t>]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endParaRPr lang="en-US"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err="1">
                <a:solidFill>
                  <a:srgbClr val="A31515"/>
                </a:solidFill>
                <a:latin typeface="Consolas" panose="020B0609020204030204" pitchFamily="49" charset="0"/>
              </a:rPr>
              <a:t>e</a:t>
            </a:r>
            <a:r>
              <a:rPr lang="en-US" sz="2000" b="0" err="1">
                <a:solidFill>
                  <a:srgbClr val="A31515"/>
                </a:solidFill>
                <a:effectLst/>
                <a:latin typeface="Consolas" panose="020B0609020204030204" pitchFamily="49" charset="0"/>
              </a:rPr>
              <a:t>arnings_yield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 d[</a:t>
            </a:r>
            <a:r>
              <a:rPr lang="en-US" sz="2000" b="0">
                <a:solidFill>
                  <a:srgbClr val="A31515"/>
                </a:solidFill>
                <a:effectLst/>
                <a:latin typeface="Consolas" panose="020B0609020204030204" pitchFamily="49" charset="0"/>
              </a:rPr>
              <a:t>'Earnings'</a:t>
            </a:r>
            <a:r>
              <a:rPr lang="en-US" sz="2000" b="0">
                <a:solidFill>
                  <a:srgbClr val="000000"/>
                </a:solidFill>
                <a:effectLst/>
                <a:latin typeface="Consolas" panose="020B0609020204030204" pitchFamily="49" charset="0"/>
              </a:rPr>
              <a:t>] / d[</a:t>
            </a:r>
            <a:r>
              <a:rPr lang="en-US" sz="2000" b="0">
                <a:solidFill>
                  <a:srgbClr val="A31515"/>
                </a:solidFill>
                <a:effectLst/>
                <a:latin typeface="Consolas" panose="020B0609020204030204" pitchFamily="49" charset="0"/>
              </a:rPr>
              <a:t>'Price'</a:t>
            </a:r>
            <a:r>
              <a:rPr lang="en-US" sz="2000" b="0">
                <a:solidFill>
                  <a:srgbClr val="000000"/>
                </a:solidFill>
                <a:effectLst/>
                <a:latin typeface="Consolas" panose="020B0609020204030204" pitchFamily="49" charset="0"/>
              </a:rPr>
              <a:t>] </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8E6D8E56-F6BA-6C37-FC97-B438E5AAF2F4}"/>
              </a:ext>
            </a:extLst>
          </p:cNvPr>
          <p:cNvSpPr>
            <a:spLocks noGrp="1"/>
          </p:cNvSpPr>
          <p:nvPr>
            <p:ph type="title"/>
          </p:nvPr>
        </p:nvSpPr>
        <p:spPr/>
        <p:txBody>
          <a:bodyPr/>
          <a:lstStyle/>
          <a:p>
            <a:r>
              <a:rPr lang="en-US"/>
              <a:t>Multivariate data</a:t>
            </a:r>
            <a:endParaRPr lang="en-AE"/>
          </a:p>
        </p:txBody>
      </p:sp>
    </p:spTree>
    <p:extLst>
      <p:ext uri="{BB962C8B-B14F-4D97-AF65-F5344CB8AC3E}">
        <p14:creationId xmlns:p14="http://schemas.microsoft.com/office/powerpoint/2010/main" val="28675954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Dimension Reduction</a:t>
            </a:r>
            <a:endParaRPr lang="en-AE" sz="13000" dirty="0"/>
          </a:p>
        </p:txBody>
      </p:sp>
    </p:spTree>
    <p:extLst>
      <p:ext uri="{BB962C8B-B14F-4D97-AF65-F5344CB8AC3E}">
        <p14:creationId xmlns:p14="http://schemas.microsoft.com/office/powerpoint/2010/main" val="237950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BE0B-D9EE-6819-EF2D-233B3895EA23}"/>
              </a:ext>
            </a:extLst>
          </p:cNvPr>
          <p:cNvSpPr>
            <a:spLocks noGrp="1"/>
          </p:cNvSpPr>
          <p:nvPr>
            <p:ph type="title"/>
          </p:nvPr>
        </p:nvSpPr>
        <p:spPr/>
        <p:txBody>
          <a:bodyPr/>
          <a:lstStyle/>
          <a:p>
            <a:r>
              <a:rPr lang="en-US"/>
              <a:t>Examples</a:t>
            </a:r>
            <a:endParaRPr lang="en-AE"/>
          </a:p>
        </p:txBody>
      </p:sp>
      <p:sp>
        <p:nvSpPr>
          <p:cNvPr id="3" name="Content Placeholder 2">
            <a:extLst>
              <a:ext uri="{FF2B5EF4-FFF2-40B4-BE49-F238E27FC236}">
                <a16:creationId xmlns:a16="http://schemas.microsoft.com/office/drawing/2014/main" id="{16AB5E72-D101-7CC4-D644-8BD4B44019A7}"/>
              </a:ext>
            </a:extLst>
          </p:cNvPr>
          <p:cNvSpPr>
            <a:spLocks noGrp="1"/>
          </p:cNvSpPr>
          <p:nvPr>
            <p:ph idx="1"/>
          </p:nvPr>
        </p:nvSpPr>
        <p:spPr/>
        <p:txBody>
          <a:bodyPr/>
          <a:lstStyle/>
          <a:p>
            <a:r>
              <a:rPr lang="en-US"/>
              <a:t>Finance</a:t>
            </a:r>
          </a:p>
          <a:p>
            <a:r>
              <a:rPr lang="en-US"/>
              <a:t>Retail</a:t>
            </a:r>
          </a:p>
          <a:p>
            <a:r>
              <a:rPr lang="en-US"/>
              <a:t>Marketing</a:t>
            </a:r>
          </a:p>
          <a:p>
            <a:r>
              <a:rPr lang="en-US"/>
              <a:t>Images</a:t>
            </a:r>
          </a:p>
          <a:p>
            <a:r>
              <a:rPr lang="en-US"/>
              <a:t>Text</a:t>
            </a:r>
            <a:endParaRPr lang="en-AE"/>
          </a:p>
        </p:txBody>
      </p:sp>
    </p:spTree>
    <p:extLst>
      <p:ext uri="{BB962C8B-B14F-4D97-AF65-F5344CB8AC3E}">
        <p14:creationId xmlns:p14="http://schemas.microsoft.com/office/powerpoint/2010/main" val="20588667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686023-44B0-A1E0-01B2-0AEBC6ED851A}"/>
              </a:ext>
            </a:extLst>
          </p:cNvPr>
          <p:cNvSpPr>
            <a:spLocks noGrp="1"/>
          </p:cNvSpPr>
          <p:nvPr>
            <p:ph idx="1"/>
          </p:nvPr>
        </p:nvSpPr>
        <p:spPr/>
        <p:txBody>
          <a:bodyPr/>
          <a:lstStyle/>
          <a:p>
            <a:r>
              <a:rPr lang="en-US">
                <a:solidFill>
                  <a:schemeClr val="bg1">
                    <a:lumMod val="65000"/>
                  </a:schemeClr>
                </a:solidFill>
              </a:rPr>
              <a:t>Sum, average, difference, ratio, etc.</a:t>
            </a:r>
          </a:p>
          <a:p>
            <a:r>
              <a:rPr lang="en-US"/>
              <a:t>Dimension reduction: PCA, UMAP</a:t>
            </a:r>
            <a:endParaRPr lang="en-AE"/>
          </a:p>
        </p:txBody>
      </p:sp>
      <p:sp>
        <p:nvSpPr>
          <p:cNvPr id="4" name="Content Placeholder 2">
            <a:extLst>
              <a:ext uri="{FF2B5EF4-FFF2-40B4-BE49-F238E27FC236}">
                <a16:creationId xmlns:a16="http://schemas.microsoft.com/office/drawing/2014/main" id="{40A9F89E-6109-C121-E21D-BC12ECAC6765}"/>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FF"/>
                </a:solidFill>
                <a:effectLst/>
                <a:latin typeface="Consolas" panose="020B0609020204030204" pitchFamily="49" charset="0"/>
              </a:rPr>
              <a:t>from</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sklearn.decomposition</a:t>
            </a: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import</a:t>
            </a:r>
            <a:r>
              <a:rPr lang="en-US" sz="2000" b="0">
                <a:solidFill>
                  <a:srgbClr val="000000"/>
                </a:solidFill>
                <a:effectLst/>
                <a:latin typeface="Consolas" panose="020B0609020204030204" pitchFamily="49" charset="0"/>
              </a:rPr>
              <a:t> PCA</a:t>
            </a:r>
          </a:p>
          <a:p>
            <a:pPr marL="0" indent="0">
              <a:buNone/>
            </a:pPr>
            <a:r>
              <a:rPr lang="en-US" sz="2000" b="0">
                <a:solidFill>
                  <a:srgbClr val="000000"/>
                </a:solidFill>
                <a:effectLst/>
                <a:latin typeface="Consolas" panose="020B0609020204030204" pitchFamily="49" charset="0"/>
              </a:rPr>
              <a:t>d = PCA().</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a:t>
            </a: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FF"/>
                </a:solidFill>
                <a:effectLst/>
                <a:latin typeface="Consolas" panose="020B0609020204030204" pitchFamily="49" charset="0"/>
              </a:rPr>
              <a:t>from</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umap</a:t>
            </a: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import</a:t>
            </a:r>
            <a:r>
              <a:rPr lang="en-US" sz="2000" b="0">
                <a:solidFill>
                  <a:srgbClr val="000000"/>
                </a:solidFill>
                <a:effectLst/>
                <a:latin typeface="Consolas" panose="020B0609020204030204" pitchFamily="49" charset="0"/>
              </a:rPr>
              <a:t> UMAP</a:t>
            </a:r>
          </a:p>
          <a:p>
            <a:pPr marL="0" indent="0">
              <a:buNone/>
            </a:pPr>
            <a:r>
              <a:rPr lang="en-US" sz="2000" b="0">
                <a:solidFill>
                  <a:srgbClr val="000000"/>
                </a:solidFill>
                <a:effectLst/>
                <a:latin typeface="Consolas" panose="020B0609020204030204" pitchFamily="49" charset="0"/>
              </a:rPr>
              <a:t>d = UMAP().</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8E6D8E56-F6BA-6C37-FC97-B438E5AAF2F4}"/>
              </a:ext>
            </a:extLst>
          </p:cNvPr>
          <p:cNvSpPr>
            <a:spLocks noGrp="1"/>
          </p:cNvSpPr>
          <p:nvPr>
            <p:ph type="title"/>
          </p:nvPr>
        </p:nvSpPr>
        <p:spPr/>
        <p:txBody>
          <a:bodyPr/>
          <a:lstStyle/>
          <a:p>
            <a:r>
              <a:rPr lang="en-US"/>
              <a:t>Multivariate data</a:t>
            </a:r>
            <a:endParaRPr lang="en-AE"/>
          </a:p>
        </p:txBody>
      </p:sp>
    </p:spTree>
    <p:extLst>
      <p:ext uri="{BB962C8B-B14F-4D97-AF65-F5344CB8AC3E}">
        <p14:creationId xmlns:p14="http://schemas.microsoft.com/office/powerpoint/2010/main" val="1392785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92FC526-71C6-081A-6D2E-CDEFB6425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3" y="0"/>
            <a:ext cx="120824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2BB8AD-7C73-6E0D-AF01-9BBC70E2E825}"/>
              </a:ext>
            </a:extLst>
          </p:cNvPr>
          <p:cNvSpPr>
            <a:spLocks noGrp="1"/>
          </p:cNvSpPr>
          <p:nvPr>
            <p:ph type="title"/>
          </p:nvPr>
        </p:nvSpPr>
        <p:spPr/>
        <p:txBody>
          <a:bodyPr/>
          <a:lstStyle/>
          <a:p>
            <a:r>
              <a:rPr lang="en-US"/>
              <a:t>PCA</a:t>
            </a:r>
            <a:endParaRPr lang="en-AE"/>
          </a:p>
        </p:txBody>
      </p:sp>
    </p:spTree>
    <p:extLst>
      <p:ext uri="{BB962C8B-B14F-4D97-AF65-F5344CB8AC3E}">
        <p14:creationId xmlns:p14="http://schemas.microsoft.com/office/powerpoint/2010/main" val="3280844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a:extLst>
              <a:ext uri="{FF2B5EF4-FFF2-40B4-BE49-F238E27FC236}">
                <a16:creationId xmlns:a16="http://schemas.microsoft.com/office/drawing/2014/main" id="{AD28973C-2D1F-4FA0-1DEE-9200BF912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20777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2BB8AD-7C73-6E0D-AF01-9BBC70E2E825}"/>
              </a:ext>
            </a:extLst>
          </p:cNvPr>
          <p:cNvSpPr>
            <a:spLocks noGrp="1"/>
          </p:cNvSpPr>
          <p:nvPr>
            <p:ph type="title"/>
          </p:nvPr>
        </p:nvSpPr>
        <p:spPr/>
        <p:txBody>
          <a:bodyPr/>
          <a:lstStyle/>
          <a:p>
            <a:r>
              <a:rPr lang="en-US"/>
              <a:t>UMAP</a:t>
            </a:r>
            <a:endParaRPr lang="en-AE"/>
          </a:p>
        </p:txBody>
      </p:sp>
    </p:spTree>
    <p:extLst>
      <p:ext uri="{BB962C8B-B14F-4D97-AF65-F5344CB8AC3E}">
        <p14:creationId xmlns:p14="http://schemas.microsoft.com/office/powerpoint/2010/main" val="8783763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A470-D994-6B1B-1EF8-A5653080094D}"/>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6DA3CECD-FA3D-9EE2-0BCC-2E8F5D3299C9}"/>
              </a:ext>
            </a:extLst>
          </p:cNvPr>
          <p:cNvSpPr>
            <a:spLocks noGrp="1"/>
          </p:cNvSpPr>
          <p:nvPr>
            <p:ph idx="1"/>
          </p:nvPr>
        </p:nvSpPr>
        <p:spPr>
          <a:xfrm>
            <a:off x="-1" y="1529542"/>
            <a:ext cx="12191999" cy="5959394"/>
          </a:xfrm>
        </p:spPr>
        <p:txBody>
          <a:bodyPr>
            <a:normAutofit/>
          </a:bodyPr>
          <a:lstStyle/>
          <a:p>
            <a:pPr marL="0" indent="0">
              <a:lnSpc>
                <a:spcPct val="83000"/>
              </a:lnSpc>
              <a:buNone/>
            </a:pPr>
            <a:r>
              <a:rPr lang="en-GB" sz="3400" dirty="0"/>
              <a:t>The following dataset has 784 features.</a:t>
            </a:r>
          </a:p>
          <a:p>
            <a:pPr>
              <a:lnSpc>
                <a:spcPct val="83000"/>
              </a:lnSpc>
              <a:spcBef>
                <a:spcPts val="600"/>
              </a:spcBef>
            </a:pPr>
            <a:r>
              <a:rPr lang="en-GB" sz="3400" dirty="0"/>
              <a:t>Reduce its dimension to 2 using PCA</a:t>
            </a:r>
          </a:p>
          <a:p>
            <a:pPr>
              <a:lnSpc>
                <a:spcPct val="83000"/>
              </a:lnSpc>
            </a:pPr>
            <a:r>
              <a:rPr lang="en-GB" sz="3400" dirty="0"/>
              <a:t>Reduce its dimension to 2 using UMAP</a:t>
            </a:r>
          </a:p>
          <a:p>
            <a:pPr>
              <a:lnSpc>
                <a:spcPct val="83000"/>
              </a:lnSpc>
            </a:pPr>
            <a:r>
              <a:rPr lang="en-GB" sz="3400" dirty="0"/>
              <a:t>Plot the results</a:t>
            </a:r>
          </a:p>
          <a:p>
            <a:pPr>
              <a:lnSpc>
                <a:spcPct val="83000"/>
              </a:lnSpc>
            </a:pPr>
            <a:r>
              <a:rPr lang="en-GB" sz="3400" dirty="0">
                <a:solidFill>
                  <a:schemeClr val="bg1">
                    <a:lumMod val="65000"/>
                  </a:schemeClr>
                </a:solidFill>
              </a:rPr>
              <a:t>Forecast y from the 2 features returned by UMAP</a:t>
            </a:r>
          </a:p>
          <a:p>
            <a:pPr>
              <a:lnSpc>
                <a:spcPct val="83000"/>
              </a:lnSpc>
            </a:pPr>
            <a:r>
              <a:rPr lang="en-GB" sz="3400" dirty="0">
                <a:solidFill>
                  <a:schemeClr val="bg1">
                    <a:lumMod val="65000"/>
                  </a:schemeClr>
                </a:solidFill>
              </a:rPr>
              <a:t>Forecast y from the 2 features returned by PCA</a:t>
            </a:r>
          </a:p>
          <a:p>
            <a:pPr>
              <a:lnSpc>
                <a:spcPct val="83000"/>
              </a:lnSpc>
            </a:pPr>
            <a:r>
              <a:rPr lang="en-GB" sz="3400" dirty="0">
                <a:solidFill>
                  <a:schemeClr val="bg1">
                    <a:lumMod val="65000"/>
                  </a:schemeClr>
                </a:solidFill>
              </a:rPr>
              <a:t>Compare those models</a:t>
            </a:r>
          </a:p>
          <a:p>
            <a:pPr>
              <a:lnSpc>
                <a:spcPct val="83000"/>
              </a:lnSpc>
            </a:pPr>
            <a:r>
              <a:rPr lang="en-GB" sz="3400" dirty="0">
                <a:solidFill>
                  <a:schemeClr val="bg1">
                    <a:lumMod val="65000"/>
                  </a:schemeClr>
                </a:solidFill>
              </a:rPr>
              <a:t>Forecast y from the first m principal components, for m ranging from 1 to 10, with a k-nearest neighbour model</a:t>
            </a:r>
          </a:p>
          <a:p>
            <a:pPr>
              <a:lnSpc>
                <a:spcPct val="83000"/>
              </a:lnSpc>
            </a:pPr>
            <a:r>
              <a:rPr lang="en-GB" sz="3400" dirty="0">
                <a:solidFill>
                  <a:schemeClr val="bg1">
                    <a:lumMod val="65000"/>
                  </a:schemeClr>
                </a:solidFill>
              </a:rPr>
              <a:t>How does the performance of the model change with m?</a:t>
            </a:r>
            <a:endParaRPr lang="en-AE" sz="3400" dirty="0">
              <a:solidFill>
                <a:schemeClr val="bg1">
                  <a:lumMod val="65000"/>
                </a:schemeClr>
              </a:solidFill>
            </a:endParaRPr>
          </a:p>
        </p:txBody>
      </p:sp>
    </p:spTree>
    <p:extLst>
      <p:ext uri="{BB962C8B-B14F-4D97-AF65-F5344CB8AC3E}">
        <p14:creationId xmlns:p14="http://schemas.microsoft.com/office/powerpoint/2010/main" val="15697295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Time Series</a:t>
            </a:r>
            <a:endParaRPr lang="en-AE" sz="13000" dirty="0"/>
          </a:p>
        </p:txBody>
      </p:sp>
    </p:spTree>
    <p:extLst>
      <p:ext uri="{BB962C8B-B14F-4D97-AF65-F5344CB8AC3E}">
        <p14:creationId xmlns:p14="http://schemas.microsoft.com/office/powerpoint/2010/main" val="28643917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D1BB-8B49-0205-6A23-8F99F617BA50}"/>
              </a:ext>
            </a:extLst>
          </p:cNvPr>
          <p:cNvSpPr>
            <a:spLocks noGrp="1"/>
          </p:cNvSpPr>
          <p:nvPr>
            <p:ph type="title"/>
          </p:nvPr>
        </p:nvSpPr>
        <p:spPr/>
        <p:txBody>
          <a:bodyPr/>
          <a:lstStyle/>
          <a:p>
            <a:r>
              <a:rPr lang="en-US"/>
              <a:t>Time series</a:t>
            </a:r>
            <a:endParaRPr lang="en-AE"/>
          </a:p>
        </p:txBody>
      </p:sp>
      <p:sp>
        <p:nvSpPr>
          <p:cNvPr id="3" name="Content Placeholder 2">
            <a:extLst>
              <a:ext uri="{FF2B5EF4-FFF2-40B4-BE49-F238E27FC236}">
                <a16:creationId xmlns:a16="http://schemas.microsoft.com/office/drawing/2014/main" id="{E39E0198-7063-E6B2-2BBB-D459A1C29ECA}"/>
              </a:ext>
            </a:extLst>
          </p:cNvPr>
          <p:cNvSpPr>
            <a:spLocks noGrp="1"/>
          </p:cNvSpPr>
          <p:nvPr>
            <p:ph idx="1"/>
          </p:nvPr>
        </p:nvSpPr>
        <p:spPr/>
        <p:txBody>
          <a:bodyPr/>
          <a:lstStyle/>
          <a:p>
            <a:r>
              <a:rPr lang="en-US"/>
              <a:t>Lag</a:t>
            </a:r>
          </a:p>
          <a:p>
            <a:r>
              <a:rPr lang="en-US"/>
              <a:t>Rolling mean, standard deviation, etc.</a:t>
            </a:r>
            <a:endParaRPr lang="en-AE"/>
          </a:p>
        </p:txBody>
      </p:sp>
    </p:spTree>
    <p:extLst>
      <p:ext uri="{BB962C8B-B14F-4D97-AF65-F5344CB8AC3E}">
        <p14:creationId xmlns:p14="http://schemas.microsoft.com/office/powerpoint/2010/main" val="16226301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a:extLst>
              <a:ext uri="{FF2B5EF4-FFF2-40B4-BE49-F238E27FC236}">
                <a16:creationId xmlns:a16="http://schemas.microsoft.com/office/drawing/2014/main" id="{3BD0E304-9420-2CD9-BB4F-36700467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0"/>
            <a:ext cx="752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DF5DB-650C-83AB-2217-745B04872ADB}"/>
              </a:ext>
            </a:extLst>
          </p:cNvPr>
          <p:cNvSpPr>
            <a:spLocks noGrp="1"/>
          </p:cNvSpPr>
          <p:nvPr>
            <p:ph type="title"/>
          </p:nvPr>
        </p:nvSpPr>
        <p:spPr/>
        <p:txBody>
          <a:bodyPr/>
          <a:lstStyle/>
          <a:p>
            <a:r>
              <a:rPr lang="en-US"/>
              <a:t>Time series</a:t>
            </a:r>
            <a:endParaRPr lang="en-AE"/>
          </a:p>
        </p:txBody>
      </p:sp>
    </p:spTree>
    <p:extLst>
      <p:ext uri="{BB962C8B-B14F-4D97-AF65-F5344CB8AC3E}">
        <p14:creationId xmlns:p14="http://schemas.microsoft.com/office/powerpoint/2010/main" val="38455348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a:extLst>
              <a:ext uri="{FF2B5EF4-FFF2-40B4-BE49-F238E27FC236}">
                <a16:creationId xmlns:a16="http://schemas.microsoft.com/office/drawing/2014/main" id="{0B3C1525-BA1E-3FC5-0BF8-C8C12ABEA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0"/>
            <a:ext cx="752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DF5DB-650C-83AB-2217-745B04872ADB}"/>
              </a:ext>
            </a:extLst>
          </p:cNvPr>
          <p:cNvSpPr>
            <a:spLocks noGrp="1"/>
          </p:cNvSpPr>
          <p:nvPr>
            <p:ph type="title"/>
          </p:nvPr>
        </p:nvSpPr>
        <p:spPr/>
        <p:txBody>
          <a:bodyPr/>
          <a:lstStyle/>
          <a:p>
            <a:r>
              <a:rPr lang="en-US"/>
              <a:t>Time series</a:t>
            </a:r>
            <a:endParaRPr lang="en-AE"/>
          </a:p>
        </p:txBody>
      </p:sp>
      <p:sp>
        <p:nvSpPr>
          <p:cNvPr id="3" name="Content Placeholder 2">
            <a:extLst>
              <a:ext uri="{FF2B5EF4-FFF2-40B4-BE49-F238E27FC236}">
                <a16:creationId xmlns:a16="http://schemas.microsoft.com/office/drawing/2014/main" id="{41AAFE2C-49C9-BD8C-8480-5AF75CB282C9}"/>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'x1'</a:t>
            </a: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].shift(</a:t>
            </a:r>
            <a:r>
              <a:rPr lang="en-US" sz="2000" b="0">
                <a:solidFill>
                  <a:srgbClr val="098658"/>
                </a:solidFill>
                <a:effectLst/>
                <a:latin typeface="Consolas" panose="020B0609020204030204" pitchFamily="49" charset="0"/>
              </a:rPr>
              <a:t>12</a:t>
            </a:r>
            <a:r>
              <a:rPr lang="en-US" sz="2000" b="0">
                <a:solidFill>
                  <a:srgbClr val="000000"/>
                </a:solidFill>
                <a:effectLst/>
                <a:latin typeface="Consolas" panose="020B0609020204030204" pitchFamily="49" charset="0"/>
              </a:rPr>
              <a:t>)</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379152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a:extLst>
              <a:ext uri="{FF2B5EF4-FFF2-40B4-BE49-F238E27FC236}">
                <a16:creationId xmlns:a16="http://schemas.microsoft.com/office/drawing/2014/main" id="{57858A7C-8BC1-960F-2AB0-E3A93F094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0"/>
            <a:ext cx="752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DF5DB-650C-83AB-2217-745B04872ADB}"/>
              </a:ext>
            </a:extLst>
          </p:cNvPr>
          <p:cNvSpPr>
            <a:spLocks noGrp="1"/>
          </p:cNvSpPr>
          <p:nvPr>
            <p:ph type="title"/>
          </p:nvPr>
        </p:nvSpPr>
        <p:spPr/>
        <p:txBody>
          <a:bodyPr/>
          <a:lstStyle/>
          <a:p>
            <a:r>
              <a:rPr lang="en-US"/>
              <a:t>Time series</a:t>
            </a:r>
            <a:endParaRPr lang="en-AE"/>
          </a:p>
        </p:txBody>
      </p:sp>
      <p:sp>
        <p:nvSpPr>
          <p:cNvPr id="4" name="Content Placeholder 2">
            <a:extLst>
              <a:ext uri="{FF2B5EF4-FFF2-40B4-BE49-F238E27FC236}">
                <a16:creationId xmlns:a16="http://schemas.microsoft.com/office/drawing/2014/main" id="{B3DA5F4B-33F0-EFC5-2D55-FF3DB7056403}"/>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'x1'</a:t>
            </a: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].shift(</a:t>
            </a:r>
            <a:r>
              <a:rPr lang="en-US" sz="2000" b="0">
                <a:solidFill>
                  <a:srgbClr val="098658"/>
                </a:solidFill>
                <a:effectLst/>
                <a:latin typeface="Consolas" panose="020B0609020204030204" pitchFamily="49" charset="0"/>
              </a:rPr>
              <a:t>12</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'ma'</a:t>
            </a: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].rolling(</a:t>
            </a:r>
            <a:r>
              <a:rPr lang="en-US" sz="2000" b="0">
                <a:solidFill>
                  <a:srgbClr val="098658"/>
                </a:solidFill>
                <a:effectLst/>
                <a:latin typeface="Consolas" panose="020B0609020204030204" pitchFamily="49" charset="0"/>
              </a:rPr>
              <a:t>12</a:t>
            </a:r>
            <a:r>
              <a:rPr lang="en-US" sz="2000" b="0">
                <a:solidFill>
                  <a:srgbClr val="000000"/>
                </a:solidFill>
                <a:effectLst/>
                <a:latin typeface="Consolas" panose="020B0609020204030204" pitchFamily="49" charset="0"/>
              </a:rPr>
              <a:t>).mean()</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382007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a:extLst>
              <a:ext uri="{FF2B5EF4-FFF2-40B4-BE49-F238E27FC236}">
                <a16:creationId xmlns:a16="http://schemas.microsoft.com/office/drawing/2014/main" id="{62B09A97-67D0-F335-7105-8CDE70E65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0"/>
            <a:ext cx="752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DF5DB-650C-83AB-2217-745B04872ADB}"/>
              </a:ext>
            </a:extLst>
          </p:cNvPr>
          <p:cNvSpPr>
            <a:spLocks noGrp="1"/>
          </p:cNvSpPr>
          <p:nvPr>
            <p:ph type="title"/>
          </p:nvPr>
        </p:nvSpPr>
        <p:spPr/>
        <p:txBody>
          <a:bodyPr/>
          <a:lstStyle/>
          <a:p>
            <a:r>
              <a:rPr lang="en-US"/>
              <a:t>Time series</a:t>
            </a:r>
            <a:endParaRPr lang="en-AE"/>
          </a:p>
        </p:txBody>
      </p:sp>
      <p:sp>
        <p:nvSpPr>
          <p:cNvPr id="3" name="Content Placeholder 2">
            <a:extLst>
              <a:ext uri="{FF2B5EF4-FFF2-40B4-BE49-F238E27FC236}">
                <a16:creationId xmlns:a16="http://schemas.microsoft.com/office/drawing/2014/main" id="{9D3871B6-A175-8510-9263-48971237719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'x1'</a:t>
            </a: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].shift(</a:t>
            </a:r>
            <a:r>
              <a:rPr lang="en-US" sz="2000" b="0">
                <a:solidFill>
                  <a:srgbClr val="098658"/>
                </a:solidFill>
                <a:effectLst/>
                <a:latin typeface="Consolas" panose="020B0609020204030204" pitchFamily="49" charset="0"/>
              </a:rPr>
              <a:t>12</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'ma'</a:t>
            </a: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].rolling(</a:t>
            </a:r>
            <a:r>
              <a:rPr lang="en-US" sz="2000" b="0">
                <a:solidFill>
                  <a:srgbClr val="098658"/>
                </a:solidFill>
                <a:effectLst/>
                <a:latin typeface="Consolas" panose="020B0609020204030204" pitchFamily="49" charset="0"/>
              </a:rPr>
              <a:t>12</a:t>
            </a:r>
            <a:r>
              <a:rPr lang="en-US" sz="2000" b="0">
                <a:solidFill>
                  <a:srgbClr val="000000"/>
                </a:solidFill>
                <a:effectLst/>
                <a:latin typeface="Consolas" panose="020B0609020204030204" pitchFamily="49" charset="0"/>
              </a:rPr>
              <a:t>).mean()</a:t>
            </a: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sd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].rolling(</a:t>
            </a:r>
            <a:r>
              <a:rPr lang="en-US" sz="2000" b="0">
                <a:solidFill>
                  <a:srgbClr val="098658"/>
                </a:solidFill>
                <a:effectLst/>
                <a:latin typeface="Consolas" panose="020B0609020204030204" pitchFamily="49" charset="0"/>
              </a:rPr>
              <a:t>12</a:t>
            </a:r>
            <a:r>
              <a:rPr lang="en-US" sz="2000" b="0">
                <a:solidFill>
                  <a:srgbClr val="000000"/>
                </a:solidFill>
                <a:effectLst/>
                <a:latin typeface="Consolas" panose="020B0609020204030204" pitchFamily="49" charset="0"/>
              </a:rPr>
              <a:t>).std()</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45174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9CCC-BF21-A70B-9A40-9577FBA5DD46}"/>
              </a:ext>
            </a:extLst>
          </p:cNvPr>
          <p:cNvSpPr>
            <a:spLocks noGrp="1"/>
          </p:cNvSpPr>
          <p:nvPr>
            <p:ph type="title"/>
          </p:nvPr>
        </p:nvSpPr>
        <p:spPr/>
        <p:txBody>
          <a:bodyPr/>
          <a:lstStyle/>
          <a:p>
            <a:r>
              <a:rPr lang="en-US"/>
              <a:t>Finance</a:t>
            </a:r>
            <a:endParaRPr lang="en-AE"/>
          </a:p>
        </p:txBody>
      </p:sp>
      <p:pic>
        <p:nvPicPr>
          <p:cNvPr id="9" name="Picture 8">
            <a:extLst>
              <a:ext uri="{FF2B5EF4-FFF2-40B4-BE49-F238E27FC236}">
                <a16:creationId xmlns:a16="http://schemas.microsoft.com/office/drawing/2014/main" id="{2DBE9A96-C166-40C6-8BE6-4CF79593940A}"/>
              </a:ext>
            </a:extLst>
          </p:cNvPr>
          <p:cNvPicPr>
            <a:picLocks noChangeAspect="1"/>
          </p:cNvPicPr>
          <p:nvPr/>
        </p:nvPicPr>
        <p:blipFill>
          <a:blip r:embed="rId2"/>
          <a:stretch>
            <a:fillRect/>
          </a:stretch>
        </p:blipFill>
        <p:spPr>
          <a:xfrm>
            <a:off x="5627122" y="356759"/>
            <a:ext cx="6277851" cy="6144482"/>
          </a:xfrm>
          <a:prstGeom prst="rect">
            <a:avLst/>
          </a:prstGeom>
        </p:spPr>
      </p:pic>
      <p:pic>
        <p:nvPicPr>
          <p:cNvPr id="12" name="Picture 11">
            <a:extLst>
              <a:ext uri="{FF2B5EF4-FFF2-40B4-BE49-F238E27FC236}">
                <a16:creationId xmlns:a16="http://schemas.microsoft.com/office/drawing/2014/main" id="{7F79DDBF-176A-DFB5-3386-6DF259A3A10A}"/>
              </a:ext>
            </a:extLst>
          </p:cNvPr>
          <p:cNvPicPr>
            <a:picLocks noChangeAspect="1"/>
          </p:cNvPicPr>
          <p:nvPr/>
        </p:nvPicPr>
        <p:blipFill>
          <a:blip r:embed="rId3"/>
          <a:stretch>
            <a:fillRect/>
          </a:stretch>
        </p:blipFill>
        <p:spPr>
          <a:xfrm>
            <a:off x="11267109" y="91613"/>
            <a:ext cx="924889" cy="6409627"/>
          </a:xfrm>
          <a:prstGeom prst="rect">
            <a:avLst/>
          </a:prstGeom>
        </p:spPr>
      </p:pic>
    </p:spTree>
    <p:extLst>
      <p:ext uri="{BB962C8B-B14F-4D97-AF65-F5344CB8AC3E}">
        <p14:creationId xmlns:p14="http://schemas.microsoft.com/office/powerpoint/2010/main" val="13256035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a:extLst>
              <a:ext uri="{FF2B5EF4-FFF2-40B4-BE49-F238E27FC236}">
                <a16:creationId xmlns:a16="http://schemas.microsoft.com/office/drawing/2014/main" id="{5C949937-48DF-25D1-B440-634B00F6D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0"/>
            <a:ext cx="7521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DF5DB-650C-83AB-2217-745B04872ADB}"/>
              </a:ext>
            </a:extLst>
          </p:cNvPr>
          <p:cNvSpPr>
            <a:spLocks noGrp="1"/>
          </p:cNvSpPr>
          <p:nvPr>
            <p:ph type="title"/>
          </p:nvPr>
        </p:nvSpPr>
        <p:spPr/>
        <p:txBody>
          <a:bodyPr/>
          <a:lstStyle/>
          <a:p>
            <a:r>
              <a:rPr lang="en-US"/>
              <a:t>Time series</a:t>
            </a:r>
            <a:endParaRPr lang="en-AE"/>
          </a:p>
        </p:txBody>
      </p:sp>
      <p:sp>
        <p:nvSpPr>
          <p:cNvPr id="3" name="Content Placeholder 2">
            <a:extLst>
              <a:ext uri="{FF2B5EF4-FFF2-40B4-BE49-F238E27FC236}">
                <a16:creationId xmlns:a16="http://schemas.microsoft.com/office/drawing/2014/main" id="{35D1BA5B-52DF-B378-781C-80C4FC39145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'x1'</a:t>
            </a: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].shift(</a:t>
            </a:r>
            <a:r>
              <a:rPr lang="en-US" sz="2000" b="0">
                <a:solidFill>
                  <a:srgbClr val="098658"/>
                </a:solidFill>
                <a:effectLst/>
                <a:latin typeface="Consolas" panose="020B0609020204030204" pitchFamily="49" charset="0"/>
              </a:rPr>
              <a:t>12</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'ma'</a:t>
            </a: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].rolling(</a:t>
            </a:r>
            <a:r>
              <a:rPr lang="en-US" sz="2000" b="0">
                <a:solidFill>
                  <a:srgbClr val="098658"/>
                </a:solidFill>
                <a:effectLst/>
                <a:latin typeface="Consolas" panose="020B0609020204030204" pitchFamily="49" charset="0"/>
              </a:rPr>
              <a:t>12</a:t>
            </a:r>
            <a:r>
              <a:rPr lang="en-US" sz="2000" b="0">
                <a:solidFill>
                  <a:srgbClr val="000000"/>
                </a:solidFill>
                <a:effectLst/>
                <a:latin typeface="Consolas" panose="020B0609020204030204" pitchFamily="49" charset="0"/>
              </a:rPr>
              <a:t>).mean()</a:t>
            </a: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sd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].rolling(</a:t>
            </a:r>
            <a:r>
              <a:rPr lang="en-US" sz="2000" b="0">
                <a:solidFill>
                  <a:srgbClr val="098658"/>
                </a:solidFill>
                <a:effectLst/>
                <a:latin typeface="Consolas" panose="020B0609020204030204" pitchFamily="49" charset="0"/>
              </a:rPr>
              <a:t>12</a:t>
            </a:r>
            <a:r>
              <a:rPr lang="en-US" sz="2000" b="0">
                <a:solidFill>
                  <a:srgbClr val="000000"/>
                </a:solidFill>
                <a:effectLst/>
                <a:latin typeface="Consolas" panose="020B0609020204030204" pitchFamily="49" charset="0"/>
              </a:rPr>
              <a:t>).std()</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0537574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4089-AC76-F8F4-162C-F177989FC2FC}"/>
              </a:ext>
            </a:extLst>
          </p:cNvPr>
          <p:cNvSpPr>
            <a:spLocks noGrp="1"/>
          </p:cNvSpPr>
          <p:nvPr>
            <p:ph type="title"/>
          </p:nvPr>
        </p:nvSpPr>
        <p:spPr/>
        <p:txBody>
          <a:bodyPr/>
          <a:lstStyle/>
          <a:p>
            <a:r>
              <a:rPr lang="en-US"/>
              <a:t>Date and time</a:t>
            </a:r>
            <a:endParaRPr lang="en-AE"/>
          </a:p>
        </p:txBody>
      </p:sp>
      <p:sp>
        <p:nvSpPr>
          <p:cNvPr id="3" name="Content Placeholder 2">
            <a:extLst>
              <a:ext uri="{FF2B5EF4-FFF2-40B4-BE49-F238E27FC236}">
                <a16:creationId xmlns:a16="http://schemas.microsoft.com/office/drawing/2014/main" id="{6D7941B8-EB24-0C91-BB0F-9355B9877C9B}"/>
              </a:ext>
            </a:extLst>
          </p:cNvPr>
          <p:cNvSpPr>
            <a:spLocks noGrp="1"/>
          </p:cNvSpPr>
          <p:nvPr>
            <p:ph idx="1"/>
          </p:nvPr>
        </p:nvSpPr>
        <p:spPr/>
        <p:txBody>
          <a:bodyPr/>
          <a:lstStyle/>
          <a:p>
            <a:r>
              <a:rPr lang="en-US"/>
              <a:t>Year, month, day, hour, minute</a:t>
            </a:r>
          </a:p>
          <a:p>
            <a:r>
              <a:rPr lang="en-US"/>
              <a:t>Day of week, day of year,</a:t>
            </a:r>
          </a:p>
          <a:p>
            <a:r>
              <a:rPr lang="en-US"/>
              <a:t>Week-day, weekend</a:t>
            </a:r>
          </a:p>
          <a:p>
            <a:r>
              <a:rPr lang="en-US"/>
              <a:t>Before holiday, after holiday</a:t>
            </a:r>
            <a:endParaRPr lang="en-AE"/>
          </a:p>
        </p:txBody>
      </p:sp>
    </p:spTree>
    <p:extLst>
      <p:ext uri="{BB962C8B-B14F-4D97-AF65-F5344CB8AC3E}">
        <p14:creationId xmlns:p14="http://schemas.microsoft.com/office/powerpoint/2010/main" val="17600024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4089-AC76-F8F4-162C-F177989FC2FC}"/>
              </a:ext>
            </a:extLst>
          </p:cNvPr>
          <p:cNvSpPr>
            <a:spLocks noGrp="1"/>
          </p:cNvSpPr>
          <p:nvPr>
            <p:ph type="title"/>
          </p:nvPr>
        </p:nvSpPr>
        <p:spPr/>
        <p:txBody>
          <a:bodyPr/>
          <a:lstStyle/>
          <a:p>
            <a:r>
              <a:rPr lang="en-US"/>
              <a:t>Date and time</a:t>
            </a:r>
            <a:endParaRPr lang="en-AE"/>
          </a:p>
        </p:txBody>
      </p:sp>
      <p:sp>
        <p:nvSpPr>
          <p:cNvPr id="6" name="Content Placeholder 2">
            <a:extLst>
              <a:ext uri="{FF2B5EF4-FFF2-40B4-BE49-F238E27FC236}">
                <a16:creationId xmlns:a16="http://schemas.microsoft.com/office/drawing/2014/main" id="{1B4F682B-E35A-93A6-1D0D-2FD5CA2677D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'date'</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dt.year</a:t>
            </a: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'date'</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dt.month</a:t>
            </a: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'date'</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dt.day</a:t>
            </a: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'date'</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dt.hour</a:t>
            </a: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'date'</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dt.minute</a:t>
            </a: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'date'</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dt.second</a:t>
            </a: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'date'</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dt.day_name</a:t>
            </a:r>
            <a:r>
              <a:rPr lang="en-US" sz="2000" b="0">
                <a:solidFill>
                  <a:srgbClr val="000000"/>
                </a:solidFill>
                <a:effectLst/>
                <a:latin typeface="Consolas" panose="020B0609020204030204" pitchFamily="49" charset="0"/>
              </a:rPr>
              <a:t>()</a:t>
            </a:r>
          </a:p>
          <a:p>
            <a:pPr marL="0" indent="0">
              <a:buNone/>
            </a:pPr>
            <a:br>
              <a:rPr lang="en-US" sz="2000" b="0">
                <a:solidFill>
                  <a:srgbClr val="000000"/>
                </a:solidFill>
                <a:effectLst/>
                <a:latin typeface="Consolas" panose="020B0609020204030204" pitchFamily="49" charset="0"/>
              </a:rPr>
            </a:br>
            <a:r>
              <a:rPr lang="en-US" sz="2000" b="0">
                <a:solidFill>
                  <a:srgbClr val="008000"/>
                </a:solidFill>
                <a:effectLst/>
                <a:latin typeface="Consolas" panose="020B0609020204030204" pitchFamily="49" charset="0"/>
              </a:rPr>
              <a:t># List of predefined features:</a:t>
            </a:r>
            <a:endParaRPr lang="en-US" sz="2000" b="0">
              <a:solidFill>
                <a:srgbClr val="000000"/>
              </a:solidFill>
              <a:effectLst/>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dir</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'date'</a:t>
            </a:r>
            <a:r>
              <a:rPr lang="en-US" sz="2000" b="0">
                <a:solidFill>
                  <a:srgbClr val="000000"/>
                </a:solidFill>
                <a:effectLst/>
                <a:latin typeface="Consolas" panose="020B0609020204030204" pitchFamily="49" charset="0"/>
              </a:rPr>
              <a:t>].dt )</a:t>
            </a:r>
          </a:p>
        </p:txBody>
      </p:sp>
      <p:pic>
        <p:nvPicPr>
          <p:cNvPr id="8" name="Picture 7">
            <a:extLst>
              <a:ext uri="{FF2B5EF4-FFF2-40B4-BE49-F238E27FC236}">
                <a16:creationId xmlns:a16="http://schemas.microsoft.com/office/drawing/2014/main" id="{EEB3B98A-8863-B880-6551-515975C74DA4}"/>
              </a:ext>
            </a:extLst>
          </p:cNvPr>
          <p:cNvPicPr>
            <a:picLocks noChangeAspect="1"/>
          </p:cNvPicPr>
          <p:nvPr/>
        </p:nvPicPr>
        <p:blipFill>
          <a:blip r:embed="rId2"/>
          <a:stretch>
            <a:fillRect/>
          </a:stretch>
        </p:blipFill>
        <p:spPr>
          <a:xfrm>
            <a:off x="5877366" y="968553"/>
            <a:ext cx="5268060" cy="5611008"/>
          </a:xfrm>
          <a:prstGeom prst="rect">
            <a:avLst/>
          </a:prstGeom>
        </p:spPr>
      </p:pic>
    </p:spTree>
    <p:extLst>
      <p:ext uri="{BB962C8B-B14F-4D97-AF65-F5344CB8AC3E}">
        <p14:creationId xmlns:p14="http://schemas.microsoft.com/office/powerpoint/2010/main" val="32311843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26A0-89FC-7070-4ACA-D86D8A41D1BD}"/>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7E5298A7-A47E-6371-ABF1-FDA813EE5E5A}"/>
              </a:ext>
            </a:extLst>
          </p:cNvPr>
          <p:cNvSpPr>
            <a:spLocks noGrp="1"/>
          </p:cNvSpPr>
          <p:nvPr>
            <p:ph idx="1"/>
          </p:nvPr>
        </p:nvSpPr>
        <p:spPr/>
        <p:txBody>
          <a:bodyPr>
            <a:normAutofit fontScale="92500" lnSpcReduction="10000"/>
          </a:bodyPr>
          <a:lstStyle/>
          <a:p>
            <a:pPr marL="0" indent="0">
              <a:buNone/>
            </a:pPr>
            <a:r>
              <a:rPr lang="en-GB" dirty="0"/>
              <a:t>We want to forecast future values of the following time series.</a:t>
            </a:r>
          </a:p>
          <a:p>
            <a:r>
              <a:rPr lang="en-GB" dirty="0"/>
              <a:t>Would you make any transformation of the numeric data?</a:t>
            </a:r>
          </a:p>
          <a:p>
            <a:r>
              <a:rPr lang="en-GB" dirty="0"/>
              <a:t>Add a few lagged values as additional features</a:t>
            </a:r>
          </a:p>
          <a:p>
            <a:r>
              <a:rPr lang="en-GB" dirty="0"/>
              <a:t>Add a few rolling means as additional features</a:t>
            </a:r>
          </a:p>
          <a:p>
            <a:r>
              <a:rPr lang="en-GB" dirty="0"/>
              <a:t>Add the month and the day of the year as additional features</a:t>
            </a:r>
          </a:p>
          <a:p>
            <a:r>
              <a:rPr lang="en-GB" dirty="0">
                <a:solidFill>
                  <a:schemeClr val="bg1">
                    <a:lumMod val="65000"/>
                  </a:schemeClr>
                </a:solidFill>
              </a:rPr>
              <a:t>Use those features to </a:t>
            </a:r>
            <a:r>
              <a:rPr lang="en-GB" dirty="0" err="1">
                <a:solidFill>
                  <a:schemeClr val="bg1">
                    <a:lumMod val="65000"/>
                  </a:schemeClr>
                </a:solidFill>
              </a:rPr>
              <a:t>forecat</a:t>
            </a:r>
            <a:r>
              <a:rPr lang="en-GB" dirty="0">
                <a:solidFill>
                  <a:schemeClr val="bg1">
                    <a:lumMod val="65000"/>
                  </a:schemeClr>
                </a:solidFill>
              </a:rPr>
              <a:t> the next 12 values</a:t>
            </a:r>
            <a:endParaRPr lang="en-AE" dirty="0">
              <a:solidFill>
                <a:schemeClr val="bg1">
                  <a:lumMod val="65000"/>
                </a:schemeClr>
              </a:solidFill>
            </a:endParaRPr>
          </a:p>
        </p:txBody>
      </p:sp>
    </p:spTree>
    <p:extLst>
      <p:ext uri="{BB962C8B-B14F-4D97-AF65-F5344CB8AC3E}">
        <p14:creationId xmlns:p14="http://schemas.microsoft.com/office/powerpoint/2010/main" val="26784071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52FE-4C28-E250-FDB0-101A3A86DECB}"/>
              </a:ext>
            </a:extLst>
          </p:cNvPr>
          <p:cNvSpPr>
            <a:spLocks noGrp="1"/>
          </p:cNvSpPr>
          <p:nvPr>
            <p:ph type="title"/>
          </p:nvPr>
        </p:nvSpPr>
        <p:spPr/>
        <p:txBody>
          <a:bodyPr/>
          <a:lstStyle/>
          <a:p>
            <a:r>
              <a:rPr lang="en-US" dirty="0"/>
              <a:t>E</a:t>
            </a:r>
            <a:r>
              <a:rPr lang="en-AE" dirty="0" err="1"/>
              <a:t>xercise</a:t>
            </a:r>
            <a:endParaRPr lang="en-AE" dirty="0"/>
          </a:p>
        </p:txBody>
      </p:sp>
      <p:pic>
        <p:nvPicPr>
          <p:cNvPr id="4" name="Picture 2">
            <a:extLst>
              <a:ext uri="{FF2B5EF4-FFF2-40B4-BE49-F238E27FC236}">
                <a16:creationId xmlns:a16="http://schemas.microsoft.com/office/drawing/2014/main" id="{6C06D01D-0A53-E36F-3098-30F1F1393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5681"/>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7205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Joining Tables</a:t>
            </a:r>
            <a:endParaRPr lang="en-AE" sz="13000" dirty="0"/>
          </a:p>
        </p:txBody>
      </p:sp>
    </p:spTree>
    <p:extLst>
      <p:ext uri="{BB962C8B-B14F-4D97-AF65-F5344CB8AC3E}">
        <p14:creationId xmlns:p14="http://schemas.microsoft.com/office/powerpoint/2010/main" val="39163789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F09C-0BCF-E0E0-52DC-EF4EB4DE11F2}"/>
              </a:ext>
            </a:extLst>
          </p:cNvPr>
          <p:cNvSpPr>
            <a:spLocks noGrp="1"/>
          </p:cNvSpPr>
          <p:nvPr>
            <p:ph type="title"/>
          </p:nvPr>
        </p:nvSpPr>
        <p:spPr/>
        <p:txBody>
          <a:bodyPr/>
          <a:lstStyle/>
          <a:p>
            <a:r>
              <a:rPr lang="en-US" dirty="0"/>
              <a:t>External data</a:t>
            </a:r>
            <a:endParaRPr lang="en-AE" dirty="0"/>
          </a:p>
        </p:txBody>
      </p:sp>
      <p:sp>
        <p:nvSpPr>
          <p:cNvPr id="3" name="Content Placeholder 2">
            <a:extLst>
              <a:ext uri="{FF2B5EF4-FFF2-40B4-BE49-F238E27FC236}">
                <a16:creationId xmlns:a16="http://schemas.microsoft.com/office/drawing/2014/main" id="{06207346-FDFE-2AA6-FB94-766AC32F4DE0}"/>
              </a:ext>
            </a:extLst>
          </p:cNvPr>
          <p:cNvSpPr>
            <a:spLocks noGrp="1"/>
          </p:cNvSpPr>
          <p:nvPr>
            <p:ph idx="1"/>
          </p:nvPr>
        </p:nvSpPr>
        <p:spPr>
          <a:xfrm>
            <a:off x="-1" y="1529542"/>
            <a:ext cx="12191999" cy="7359934"/>
          </a:xfrm>
        </p:spPr>
        <p:txBody>
          <a:bodyPr>
            <a:normAutofit/>
          </a:bodyPr>
          <a:lstStyle/>
          <a:p>
            <a:pPr marL="0" indent="0">
              <a:buNone/>
            </a:pPr>
            <a:r>
              <a:rPr lang="en-US" dirty="0" err="1"/>
              <a:t>zipcode</a:t>
            </a:r>
            <a:r>
              <a:rPr lang="en-US" dirty="0"/>
              <a:t>   …   price</a:t>
            </a:r>
            <a:endParaRPr lang="en-GB" b="0" dirty="0">
              <a:solidFill>
                <a:srgbClr val="000000"/>
              </a:solidFill>
              <a:effectLst/>
              <a:latin typeface="Consolas" panose="020B0609020204030204" pitchFamily="49" charset="0"/>
            </a:endParaRPr>
          </a:p>
          <a:p>
            <a:pPr marL="0" indent="0">
              <a:buNone/>
            </a:pPr>
            <a:br>
              <a:rPr lang="en-GB" sz="2800" dirty="0">
                <a:solidFill>
                  <a:srgbClr val="000000"/>
                </a:solidFill>
                <a:latin typeface="Consolas" panose="020B0609020204030204" pitchFamily="49" charset="0"/>
              </a:rPr>
            </a:br>
            <a:endParaRPr lang="en-US" dirty="0"/>
          </a:p>
        </p:txBody>
      </p:sp>
      <p:cxnSp>
        <p:nvCxnSpPr>
          <p:cNvPr id="5" name="Straight Connector 4">
            <a:extLst>
              <a:ext uri="{FF2B5EF4-FFF2-40B4-BE49-F238E27FC236}">
                <a16:creationId xmlns:a16="http://schemas.microsoft.com/office/drawing/2014/main" id="{8A4ABFA0-9498-E2B2-DCFD-5DF8EDAAAD68}"/>
              </a:ext>
            </a:extLst>
          </p:cNvPr>
          <p:cNvCxnSpPr/>
          <p:nvPr/>
        </p:nvCxnSpPr>
        <p:spPr>
          <a:xfrm>
            <a:off x="73152" y="2240280"/>
            <a:ext cx="46085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6A825A-BD71-9A26-F83E-45D54BAC73B0}"/>
              </a:ext>
            </a:extLst>
          </p:cNvPr>
          <p:cNvCxnSpPr>
            <a:cxnSpLocks/>
          </p:cNvCxnSpPr>
          <p:nvPr/>
        </p:nvCxnSpPr>
        <p:spPr>
          <a:xfrm>
            <a:off x="2309570" y="1621410"/>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ACA62B-12B4-A625-3AC0-965354669FC8}"/>
              </a:ext>
            </a:extLst>
          </p:cNvPr>
          <p:cNvCxnSpPr>
            <a:cxnSpLocks/>
          </p:cNvCxnSpPr>
          <p:nvPr/>
        </p:nvCxnSpPr>
        <p:spPr>
          <a:xfrm>
            <a:off x="3027570" y="1622978"/>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9509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F09C-0BCF-E0E0-52DC-EF4EB4DE11F2}"/>
              </a:ext>
            </a:extLst>
          </p:cNvPr>
          <p:cNvSpPr>
            <a:spLocks noGrp="1"/>
          </p:cNvSpPr>
          <p:nvPr>
            <p:ph type="title"/>
          </p:nvPr>
        </p:nvSpPr>
        <p:spPr/>
        <p:txBody>
          <a:bodyPr/>
          <a:lstStyle/>
          <a:p>
            <a:r>
              <a:rPr lang="en-US" dirty="0"/>
              <a:t>External data</a:t>
            </a:r>
            <a:endParaRPr lang="en-AE" dirty="0"/>
          </a:p>
        </p:txBody>
      </p:sp>
      <p:sp>
        <p:nvSpPr>
          <p:cNvPr id="3" name="Content Placeholder 2">
            <a:extLst>
              <a:ext uri="{FF2B5EF4-FFF2-40B4-BE49-F238E27FC236}">
                <a16:creationId xmlns:a16="http://schemas.microsoft.com/office/drawing/2014/main" id="{06207346-FDFE-2AA6-FB94-766AC32F4DE0}"/>
              </a:ext>
            </a:extLst>
          </p:cNvPr>
          <p:cNvSpPr>
            <a:spLocks noGrp="1"/>
          </p:cNvSpPr>
          <p:nvPr>
            <p:ph idx="1"/>
          </p:nvPr>
        </p:nvSpPr>
        <p:spPr>
          <a:xfrm>
            <a:off x="-1" y="1529542"/>
            <a:ext cx="12191999" cy="7359934"/>
          </a:xfrm>
        </p:spPr>
        <p:txBody>
          <a:bodyPr>
            <a:normAutofit/>
          </a:bodyPr>
          <a:lstStyle/>
          <a:p>
            <a:pPr marL="0" indent="0">
              <a:buNone/>
            </a:pPr>
            <a:r>
              <a:rPr lang="en-US" dirty="0" err="1"/>
              <a:t>zipcode</a:t>
            </a:r>
            <a:r>
              <a:rPr lang="en-US" dirty="0"/>
              <a:t>   …   price         </a:t>
            </a:r>
            <a:r>
              <a:rPr lang="en-US" dirty="0" err="1"/>
              <a:t>zipcode</a:t>
            </a:r>
            <a:r>
              <a:rPr lang="en-US" dirty="0"/>
              <a:t>   average income</a:t>
            </a:r>
          </a:p>
          <a:p>
            <a:pPr marL="0" indent="0">
              <a:buNone/>
            </a:pPr>
            <a:endParaRPr lang="en-US" dirty="0"/>
          </a:p>
          <a:p>
            <a:pPr marL="0" indent="0">
              <a:buNone/>
            </a:pPr>
            <a:endParaRPr lang="en-US" dirty="0"/>
          </a:p>
          <a:p>
            <a:pPr marL="0" indent="0">
              <a:buNone/>
            </a:pPr>
            <a:br>
              <a:rPr lang="en-GB" sz="2800" dirty="0">
                <a:solidFill>
                  <a:srgbClr val="000000"/>
                </a:solidFill>
                <a:latin typeface="Consolas" panose="020B0609020204030204" pitchFamily="49" charset="0"/>
              </a:rPr>
            </a:br>
            <a:endParaRPr lang="en-US" dirty="0"/>
          </a:p>
        </p:txBody>
      </p:sp>
      <p:cxnSp>
        <p:nvCxnSpPr>
          <p:cNvPr id="5" name="Straight Connector 4">
            <a:extLst>
              <a:ext uri="{FF2B5EF4-FFF2-40B4-BE49-F238E27FC236}">
                <a16:creationId xmlns:a16="http://schemas.microsoft.com/office/drawing/2014/main" id="{8A4ABFA0-9498-E2B2-DCFD-5DF8EDAAAD68}"/>
              </a:ext>
            </a:extLst>
          </p:cNvPr>
          <p:cNvCxnSpPr/>
          <p:nvPr/>
        </p:nvCxnSpPr>
        <p:spPr>
          <a:xfrm>
            <a:off x="73152" y="2240280"/>
            <a:ext cx="46085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CC3C650-B10F-6701-0026-C9503E35A754}"/>
              </a:ext>
            </a:extLst>
          </p:cNvPr>
          <p:cNvCxnSpPr>
            <a:cxnSpLocks/>
          </p:cNvCxnSpPr>
          <p:nvPr/>
        </p:nvCxnSpPr>
        <p:spPr>
          <a:xfrm>
            <a:off x="5419715" y="2240280"/>
            <a:ext cx="66560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6A825A-BD71-9A26-F83E-45D54BAC73B0}"/>
              </a:ext>
            </a:extLst>
          </p:cNvPr>
          <p:cNvCxnSpPr>
            <a:cxnSpLocks/>
          </p:cNvCxnSpPr>
          <p:nvPr/>
        </p:nvCxnSpPr>
        <p:spPr>
          <a:xfrm>
            <a:off x="2309570" y="1621410"/>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ACA62B-12B4-A625-3AC0-965354669FC8}"/>
              </a:ext>
            </a:extLst>
          </p:cNvPr>
          <p:cNvCxnSpPr>
            <a:cxnSpLocks/>
          </p:cNvCxnSpPr>
          <p:nvPr/>
        </p:nvCxnSpPr>
        <p:spPr>
          <a:xfrm>
            <a:off x="3027570" y="1622978"/>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956152-2BF0-E746-B7E1-94DE6F7F0EA0}"/>
              </a:ext>
            </a:extLst>
          </p:cNvPr>
          <p:cNvCxnSpPr>
            <a:cxnSpLocks/>
          </p:cNvCxnSpPr>
          <p:nvPr/>
        </p:nvCxnSpPr>
        <p:spPr>
          <a:xfrm>
            <a:off x="7711126" y="1504990"/>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6452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F09C-0BCF-E0E0-52DC-EF4EB4DE11F2}"/>
              </a:ext>
            </a:extLst>
          </p:cNvPr>
          <p:cNvSpPr>
            <a:spLocks noGrp="1"/>
          </p:cNvSpPr>
          <p:nvPr>
            <p:ph type="title"/>
          </p:nvPr>
        </p:nvSpPr>
        <p:spPr/>
        <p:txBody>
          <a:bodyPr/>
          <a:lstStyle/>
          <a:p>
            <a:r>
              <a:rPr lang="en-US" dirty="0"/>
              <a:t>External data</a:t>
            </a:r>
            <a:endParaRPr lang="en-AE" dirty="0"/>
          </a:p>
        </p:txBody>
      </p:sp>
      <p:sp>
        <p:nvSpPr>
          <p:cNvPr id="3" name="Content Placeholder 2">
            <a:extLst>
              <a:ext uri="{FF2B5EF4-FFF2-40B4-BE49-F238E27FC236}">
                <a16:creationId xmlns:a16="http://schemas.microsoft.com/office/drawing/2014/main" id="{06207346-FDFE-2AA6-FB94-766AC32F4DE0}"/>
              </a:ext>
            </a:extLst>
          </p:cNvPr>
          <p:cNvSpPr>
            <a:spLocks noGrp="1"/>
          </p:cNvSpPr>
          <p:nvPr>
            <p:ph idx="1"/>
          </p:nvPr>
        </p:nvSpPr>
        <p:spPr>
          <a:xfrm>
            <a:off x="-1" y="1529542"/>
            <a:ext cx="12191999" cy="7359934"/>
          </a:xfrm>
        </p:spPr>
        <p:txBody>
          <a:bodyPr>
            <a:normAutofit/>
          </a:bodyPr>
          <a:lstStyle/>
          <a:p>
            <a:pPr marL="0" indent="0">
              <a:buNone/>
            </a:pPr>
            <a:r>
              <a:rPr lang="en-US" dirty="0" err="1"/>
              <a:t>zipcode</a:t>
            </a:r>
            <a:r>
              <a:rPr lang="en-US" dirty="0"/>
              <a:t>   …   price         </a:t>
            </a:r>
            <a:r>
              <a:rPr lang="en-US" dirty="0" err="1"/>
              <a:t>zipcode</a:t>
            </a:r>
            <a:r>
              <a:rPr lang="en-US" dirty="0"/>
              <a:t>   average income</a:t>
            </a:r>
          </a:p>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dirty="0" err="1"/>
              <a:t>zipcode</a:t>
            </a:r>
            <a:r>
              <a:rPr lang="en-US" dirty="0"/>
              <a:t>   …  average income   price</a:t>
            </a:r>
          </a:p>
          <a:p>
            <a:pPr marL="0" indent="0">
              <a:buNone/>
            </a:pPr>
            <a:endParaRPr lang="en-GB" b="0" dirty="0">
              <a:solidFill>
                <a:srgbClr val="000000"/>
              </a:solidFill>
              <a:effectLst/>
              <a:latin typeface="Consolas" panose="020B0609020204030204" pitchFamily="49" charset="0"/>
            </a:endParaRPr>
          </a:p>
          <a:p>
            <a:pPr marL="0" indent="0">
              <a:buNone/>
            </a:pPr>
            <a:br>
              <a:rPr lang="en-GB" sz="2800" dirty="0">
                <a:solidFill>
                  <a:srgbClr val="000000"/>
                </a:solidFill>
                <a:latin typeface="Consolas" panose="020B0609020204030204" pitchFamily="49" charset="0"/>
              </a:rPr>
            </a:br>
            <a:endParaRPr lang="en-US" dirty="0"/>
          </a:p>
        </p:txBody>
      </p:sp>
      <p:cxnSp>
        <p:nvCxnSpPr>
          <p:cNvPr id="5" name="Straight Connector 4">
            <a:extLst>
              <a:ext uri="{FF2B5EF4-FFF2-40B4-BE49-F238E27FC236}">
                <a16:creationId xmlns:a16="http://schemas.microsoft.com/office/drawing/2014/main" id="{8A4ABFA0-9498-E2B2-DCFD-5DF8EDAAAD68}"/>
              </a:ext>
            </a:extLst>
          </p:cNvPr>
          <p:cNvCxnSpPr/>
          <p:nvPr/>
        </p:nvCxnSpPr>
        <p:spPr>
          <a:xfrm>
            <a:off x="73152" y="2240280"/>
            <a:ext cx="46085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CC3C650-B10F-6701-0026-C9503E35A754}"/>
              </a:ext>
            </a:extLst>
          </p:cNvPr>
          <p:cNvCxnSpPr>
            <a:cxnSpLocks/>
          </p:cNvCxnSpPr>
          <p:nvPr/>
        </p:nvCxnSpPr>
        <p:spPr>
          <a:xfrm>
            <a:off x="5419715" y="2240280"/>
            <a:ext cx="66560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6A825A-BD71-9A26-F83E-45D54BAC73B0}"/>
              </a:ext>
            </a:extLst>
          </p:cNvPr>
          <p:cNvCxnSpPr>
            <a:cxnSpLocks/>
          </p:cNvCxnSpPr>
          <p:nvPr/>
        </p:nvCxnSpPr>
        <p:spPr>
          <a:xfrm>
            <a:off x="2309570" y="1621410"/>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ACA62B-12B4-A625-3AC0-965354669FC8}"/>
              </a:ext>
            </a:extLst>
          </p:cNvPr>
          <p:cNvCxnSpPr>
            <a:cxnSpLocks/>
          </p:cNvCxnSpPr>
          <p:nvPr/>
        </p:nvCxnSpPr>
        <p:spPr>
          <a:xfrm>
            <a:off x="3027570" y="1622978"/>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956152-2BF0-E746-B7E1-94DE6F7F0EA0}"/>
              </a:ext>
            </a:extLst>
          </p:cNvPr>
          <p:cNvCxnSpPr>
            <a:cxnSpLocks/>
          </p:cNvCxnSpPr>
          <p:nvPr/>
        </p:nvCxnSpPr>
        <p:spPr>
          <a:xfrm>
            <a:off x="7711126" y="1504990"/>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693C67-FFE4-56DB-44DC-E1BF21CC8E41}"/>
              </a:ext>
            </a:extLst>
          </p:cNvPr>
          <p:cNvCxnSpPr>
            <a:cxnSpLocks/>
          </p:cNvCxnSpPr>
          <p:nvPr/>
        </p:nvCxnSpPr>
        <p:spPr>
          <a:xfrm>
            <a:off x="1810821" y="5173587"/>
            <a:ext cx="89451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EA8D33-D65C-974F-D727-BB05DCBEBFAD}"/>
              </a:ext>
            </a:extLst>
          </p:cNvPr>
          <p:cNvCxnSpPr>
            <a:cxnSpLocks/>
          </p:cNvCxnSpPr>
          <p:nvPr/>
        </p:nvCxnSpPr>
        <p:spPr>
          <a:xfrm>
            <a:off x="4102236" y="4460449"/>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0F50DB-FE08-DFC4-0645-F05D25208715}"/>
              </a:ext>
            </a:extLst>
          </p:cNvPr>
          <p:cNvCxnSpPr>
            <a:cxnSpLocks/>
          </p:cNvCxnSpPr>
          <p:nvPr/>
        </p:nvCxnSpPr>
        <p:spPr>
          <a:xfrm>
            <a:off x="4743260" y="4460449"/>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0C4D14-9C8C-8A3C-D920-F2E951EDC363}"/>
              </a:ext>
            </a:extLst>
          </p:cNvPr>
          <p:cNvCxnSpPr>
            <a:cxnSpLocks/>
          </p:cNvCxnSpPr>
          <p:nvPr/>
        </p:nvCxnSpPr>
        <p:spPr>
          <a:xfrm>
            <a:off x="9173856" y="4460449"/>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4B9E24-5F4D-FC0F-E6AB-AB6F5B667B5D}"/>
              </a:ext>
            </a:extLst>
          </p:cNvPr>
          <p:cNvCxnSpPr/>
          <p:nvPr/>
        </p:nvCxnSpPr>
        <p:spPr>
          <a:xfrm>
            <a:off x="3393649" y="3205113"/>
            <a:ext cx="1084083" cy="90497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C599D7-5926-4941-C290-4E6CF7534336}"/>
              </a:ext>
            </a:extLst>
          </p:cNvPr>
          <p:cNvCxnSpPr>
            <a:cxnSpLocks/>
          </p:cNvCxnSpPr>
          <p:nvPr/>
        </p:nvCxnSpPr>
        <p:spPr>
          <a:xfrm flipH="1">
            <a:off x="6283402" y="3264556"/>
            <a:ext cx="840554" cy="846788"/>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5848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F09C-0BCF-E0E0-52DC-EF4EB4DE11F2}"/>
              </a:ext>
            </a:extLst>
          </p:cNvPr>
          <p:cNvSpPr>
            <a:spLocks noGrp="1"/>
          </p:cNvSpPr>
          <p:nvPr>
            <p:ph type="title"/>
          </p:nvPr>
        </p:nvSpPr>
        <p:spPr/>
        <p:txBody>
          <a:bodyPr/>
          <a:lstStyle/>
          <a:p>
            <a:r>
              <a:rPr lang="en-US" dirty="0"/>
              <a:t>External data</a:t>
            </a:r>
            <a:endParaRPr lang="en-AE" dirty="0"/>
          </a:p>
        </p:txBody>
      </p:sp>
      <p:sp>
        <p:nvSpPr>
          <p:cNvPr id="3" name="Content Placeholder 2">
            <a:extLst>
              <a:ext uri="{FF2B5EF4-FFF2-40B4-BE49-F238E27FC236}">
                <a16:creationId xmlns:a16="http://schemas.microsoft.com/office/drawing/2014/main" id="{06207346-FDFE-2AA6-FB94-766AC32F4DE0}"/>
              </a:ext>
            </a:extLst>
          </p:cNvPr>
          <p:cNvSpPr>
            <a:spLocks noGrp="1"/>
          </p:cNvSpPr>
          <p:nvPr>
            <p:ph idx="1"/>
          </p:nvPr>
        </p:nvSpPr>
        <p:spPr>
          <a:xfrm>
            <a:off x="-1" y="1529542"/>
            <a:ext cx="12191999" cy="7359934"/>
          </a:xfrm>
        </p:spPr>
        <p:txBody>
          <a:bodyPr>
            <a:normAutofit/>
          </a:bodyPr>
          <a:lstStyle/>
          <a:p>
            <a:pPr marL="0" indent="0">
              <a:buNone/>
            </a:pPr>
            <a:r>
              <a:rPr lang="en-US" dirty="0" err="1"/>
              <a:t>zipcode</a:t>
            </a:r>
            <a:r>
              <a:rPr lang="en-US" dirty="0"/>
              <a:t>   …   price         </a:t>
            </a:r>
            <a:r>
              <a:rPr lang="en-US" dirty="0" err="1"/>
              <a:t>zipcode</a:t>
            </a:r>
            <a:r>
              <a:rPr lang="en-US" dirty="0"/>
              <a:t>   average income</a:t>
            </a:r>
          </a:p>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dirty="0" err="1"/>
              <a:t>zipcode</a:t>
            </a:r>
            <a:r>
              <a:rPr lang="en-US" dirty="0"/>
              <a:t>   …  average income   price</a:t>
            </a:r>
          </a:p>
          <a:p>
            <a:pPr marL="0" indent="0">
              <a:buNone/>
            </a:pPr>
            <a:endParaRPr lang="en-GB" b="0" dirty="0">
              <a:solidFill>
                <a:srgbClr val="000000"/>
              </a:solidFill>
              <a:effectLst/>
              <a:latin typeface="Consolas" panose="020B0609020204030204" pitchFamily="49" charset="0"/>
            </a:endParaRPr>
          </a:p>
          <a:p>
            <a:pPr marL="0" indent="0">
              <a:buNone/>
            </a:pPr>
            <a:br>
              <a:rPr lang="en-GB" sz="2800" dirty="0">
                <a:solidFill>
                  <a:srgbClr val="000000"/>
                </a:solidFill>
                <a:latin typeface="Consolas" panose="020B0609020204030204" pitchFamily="49" charset="0"/>
              </a:rPr>
            </a:br>
            <a:r>
              <a:rPr lang="en-GB" sz="2800" b="0" dirty="0" err="1">
                <a:solidFill>
                  <a:srgbClr val="000000"/>
                </a:solidFill>
                <a:effectLst/>
                <a:latin typeface="Consolas" panose="020B0609020204030204" pitchFamily="49" charset="0"/>
              </a:rPr>
              <a:t>pd.merge</a:t>
            </a:r>
            <a:r>
              <a:rPr lang="en-GB" sz="2800" b="0" dirty="0">
                <a:solidFill>
                  <a:srgbClr val="000000"/>
                </a:solidFill>
                <a:effectLst/>
                <a:latin typeface="Consolas" panose="020B0609020204030204" pitchFamily="49" charset="0"/>
              </a:rPr>
              <a:t>(d1, d2, </a:t>
            </a:r>
            <a:r>
              <a:rPr lang="en-GB" sz="2800" b="0" dirty="0" err="1">
                <a:solidFill>
                  <a:srgbClr val="000000"/>
                </a:solidFill>
                <a:effectLst/>
                <a:latin typeface="Consolas" panose="020B0609020204030204" pitchFamily="49" charset="0"/>
              </a:rPr>
              <a:t>left_on</a:t>
            </a:r>
            <a:r>
              <a:rPr lang="en-GB" sz="2800" b="0" dirty="0">
                <a:solidFill>
                  <a:srgbClr val="000000"/>
                </a:solidFill>
                <a:effectLst/>
                <a:latin typeface="Consolas" panose="020B0609020204030204" pitchFamily="49" charset="0"/>
              </a:rPr>
              <a:t>=</a:t>
            </a:r>
            <a:r>
              <a:rPr lang="en-GB" sz="2800" b="0" dirty="0">
                <a:solidFill>
                  <a:srgbClr val="A31515"/>
                </a:solidFill>
                <a:effectLst/>
                <a:latin typeface="Consolas" panose="020B0609020204030204" pitchFamily="49" charset="0"/>
              </a:rPr>
              <a:t>'</a:t>
            </a:r>
            <a:r>
              <a:rPr lang="en-GB" sz="2800" b="0" dirty="0" err="1">
                <a:solidFill>
                  <a:srgbClr val="A31515"/>
                </a:solidFill>
                <a:effectLst/>
                <a:latin typeface="Consolas" panose="020B0609020204030204" pitchFamily="49" charset="0"/>
              </a:rPr>
              <a:t>zipcode</a:t>
            </a:r>
            <a:r>
              <a:rPr lang="en-GB" sz="2800" b="0" dirty="0">
                <a:solidFill>
                  <a:srgbClr val="A31515"/>
                </a:solidFill>
                <a:effectLst/>
                <a:latin typeface="Consolas" panose="020B0609020204030204" pitchFamily="49" charset="0"/>
              </a:rPr>
              <a:t>'</a:t>
            </a:r>
            <a:r>
              <a:rPr lang="en-GB" sz="2800" b="0" dirty="0">
                <a:solidFill>
                  <a:srgbClr val="000000"/>
                </a:solidFill>
                <a:effectLst/>
                <a:latin typeface="Consolas" panose="020B0609020204030204" pitchFamily="49" charset="0"/>
              </a:rPr>
              <a:t>, </a:t>
            </a:r>
            <a:r>
              <a:rPr lang="en-GB" sz="2800" b="0" dirty="0" err="1">
                <a:solidFill>
                  <a:srgbClr val="000000"/>
                </a:solidFill>
                <a:effectLst/>
                <a:latin typeface="Consolas" panose="020B0609020204030204" pitchFamily="49" charset="0"/>
              </a:rPr>
              <a:t>right_on</a:t>
            </a:r>
            <a:r>
              <a:rPr lang="en-GB" sz="2800" b="0" dirty="0">
                <a:solidFill>
                  <a:srgbClr val="000000"/>
                </a:solidFill>
                <a:effectLst/>
                <a:latin typeface="Consolas" panose="020B0609020204030204" pitchFamily="49" charset="0"/>
              </a:rPr>
              <a:t>=</a:t>
            </a:r>
            <a:r>
              <a:rPr lang="en-GB" sz="2800" b="0" dirty="0">
                <a:solidFill>
                  <a:srgbClr val="A31515"/>
                </a:solidFill>
                <a:effectLst/>
                <a:latin typeface="Consolas" panose="020B0609020204030204" pitchFamily="49" charset="0"/>
              </a:rPr>
              <a:t>'</a:t>
            </a:r>
            <a:r>
              <a:rPr lang="en-GB" sz="2800" b="0" dirty="0" err="1">
                <a:solidFill>
                  <a:srgbClr val="A31515"/>
                </a:solidFill>
                <a:effectLst/>
                <a:latin typeface="Consolas" panose="020B0609020204030204" pitchFamily="49" charset="0"/>
              </a:rPr>
              <a:t>zipcode</a:t>
            </a:r>
            <a:r>
              <a:rPr lang="en-GB" sz="2800" b="0" dirty="0">
                <a:solidFill>
                  <a:srgbClr val="A31515"/>
                </a:solidFill>
                <a:effectLst/>
                <a:latin typeface="Consolas" panose="020B0609020204030204" pitchFamily="49" charset="0"/>
              </a:rPr>
              <a:t>'</a:t>
            </a:r>
            <a:r>
              <a:rPr lang="en-GB" sz="2800" b="0" dirty="0">
                <a:solidFill>
                  <a:srgbClr val="000000"/>
                </a:solidFill>
                <a:effectLst/>
                <a:latin typeface="Consolas" panose="020B0609020204030204" pitchFamily="49" charset="0"/>
              </a:rPr>
              <a:t>)</a:t>
            </a:r>
            <a:endParaRPr lang="en-AE" sz="2800" dirty="0"/>
          </a:p>
          <a:p>
            <a:pPr marL="0" indent="0">
              <a:buNone/>
            </a:pPr>
            <a:endParaRPr lang="en-US" dirty="0"/>
          </a:p>
        </p:txBody>
      </p:sp>
      <p:cxnSp>
        <p:nvCxnSpPr>
          <p:cNvPr id="5" name="Straight Connector 4">
            <a:extLst>
              <a:ext uri="{FF2B5EF4-FFF2-40B4-BE49-F238E27FC236}">
                <a16:creationId xmlns:a16="http://schemas.microsoft.com/office/drawing/2014/main" id="{8A4ABFA0-9498-E2B2-DCFD-5DF8EDAAAD68}"/>
              </a:ext>
            </a:extLst>
          </p:cNvPr>
          <p:cNvCxnSpPr/>
          <p:nvPr/>
        </p:nvCxnSpPr>
        <p:spPr>
          <a:xfrm>
            <a:off x="73152" y="2240280"/>
            <a:ext cx="46085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CC3C650-B10F-6701-0026-C9503E35A754}"/>
              </a:ext>
            </a:extLst>
          </p:cNvPr>
          <p:cNvCxnSpPr>
            <a:cxnSpLocks/>
          </p:cNvCxnSpPr>
          <p:nvPr/>
        </p:nvCxnSpPr>
        <p:spPr>
          <a:xfrm>
            <a:off x="5419715" y="2240280"/>
            <a:ext cx="66560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6A825A-BD71-9A26-F83E-45D54BAC73B0}"/>
              </a:ext>
            </a:extLst>
          </p:cNvPr>
          <p:cNvCxnSpPr>
            <a:cxnSpLocks/>
          </p:cNvCxnSpPr>
          <p:nvPr/>
        </p:nvCxnSpPr>
        <p:spPr>
          <a:xfrm>
            <a:off x="2309570" y="1621410"/>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ACA62B-12B4-A625-3AC0-965354669FC8}"/>
              </a:ext>
            </a:extLst>
          </p:cNvPr>
          <p:cNvCxnSpPr>
            <a:cxnSpLocks/>
          </p:cNvCxnSpPr>
          <p:nvPr/>
        </p:nvCxnSpPr>
        <p:spPr>
          <a:xfrm>
            <a:off x="3027570" y="1622978"/>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956152-2BF0-E746-B7E1-94DE6F7F0EA0}"/>
              </a:ext>
            </a:extLst>
          </p:cNvPr>
          <p:cNvCxnSpPr>
            <a:cxnSpLocks/>
          </p:cNvCxnSpPr>
          <p:nvPr/>
        </p:nvCxnSpPr>
        <p:spPr>
          <a:xfrm>
            <a:off x="7711126" y="1504990"/>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693C67-FFE4-56DB-44DC-E1BF21CC8E41}"/>
              </a:ext>
            </a:extLst>
          </p:cNvPr>
          <p:cNvCxnSpPr>
            <a:cxnSpLocks/>
          </p:cNvCxnSpPr>
          <p:nvPr/>
        </p:nvCxnSpPr>
        <p:spPr>
          <a:xfrm>
            <a:off x="1810821" y="5173587"/>
            <a:ext cx="89451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EA8D33-D65C-974F-D727-BB05DCBEBFAD}"/>
              </a:ext>
            </a:extLst>
          </p:cNvPr>
          <p:cNvCxnSpPr>
            <a:cxnSpLocks/>
          </p:cNvCxnSpPr>
          <p:nvPr/>
        </p:nvCxnSpPr>
        <p:spPr>
          <a:xfrm>
            <a:off x="4102236" y="4460449"/>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0F50DB-FE08-DFC4-0645-F05D25208715}"/>
              </a:ext>
            </a:extLst>
          </p:cNvPr>
          <p:cNvCxnSpPr>
            <a:cxnSpLocks/>
          </p:cNvCxnSpPr>
          <p:nvPr/>
        </p:nvCxnSpPr>
        <p:spPr>
          <a:xfrm>
            <a:off x="4743260" y="4460449"/>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0C4D14-9C8C-8A3C-D920-F2E951EDC363}"/>
              </a:ext>
            </a:extLst>
          </p:cNvPr>
          <p:cNvCxnSpPr>
            <a:cxnSpLocks/>
          </p:cNvCxnSpPr>
          <p:nvPr/>
        </p:nvCxnSpPr>
        <p:spPr>
          <a:xfrm>
            <a:off x="9173856" y="4460449"/>
            <a:ext cx="0" cy="158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4B9E24-5F4D-FC0F-E6AB-AB6F5B667B5D}"/>
              </a:ext>
            </a:extLst>
          </p:cNvPr>
          <p:cNvCxnSpPr/>
          <p:nvPr/>
        </p:nvCxnSpPr>
        <p:spPr>
          <a:xfrm>
            <a:off x="3393649" y="3205113"/>
            <a:ext cx="1084083" cy="90497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C599D7-5926-4941-C290-4E6CF7534336}"/>
              </a:ext>
            </a:extLst>
          </p:cNvPr>
          <p:cNvCxnSpPr>
            <a:cxnSpLocks/>
          </p:cNvCxnSpPr>
          <p:nvPr/>
        </p:nvCxnSpPr>
        <p:spPr>
          <a:xfrm flipH="1">
            <a:off x="6283402" y="3264556"/>
            <a:ext cx="840554" cy="846788"/>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06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9CCC-BF21-A70B-9A40-9577FBA5DD46}"/>
              </a:ext>
            </a:extLst>
          </p:cNvPr>
          <p:cNvSpPr>
            <a:spLocks noGrp="1"/>
          </p:cNvSpPr>
          <p:nvPr>
            <p:ph type="title"/>
          </p:nvPr>
        </p:nvSpPr>
        <p:spPr/>
        <p:txBody>
          <a:bodyPr/>
          <a:lstStyle/>
          <a:p>
            <a:r>
              <a:rPr lang="en-US"/>
              <a:t>Finance</a:t>
            </a:r>
            <a:endParaRPr lang="en-AE"/>
          </a:p>
        </p:txBody>
      </p:sp>
      <p:pic>
        <p:nvPicPr>
          <p:cNvPr id="9" name="Picture 8">
            <a:extLst>
              <a:ext uri="{FF2B5EF4-FFF2-40B4-BE49-F238E27FC236}">
                <a16:creationId xmlns:a16="http://schemas.microsoft.com/office/drawing/2014/main" id="{2DBE9A96-C166-40C6-8BE6-4CF79593940A}"/>
              </a:ext>
            </a:extLst>
          </p:cNvPr>
          <p:cNvPicPr>
            <a:picLocks noChangeAspect="1"/>
          </p:cNvPicPr>
          <p:nvPr/>
        </p:nvPicPr>
        <p:blipFill>
          <a:blip r:embed="rId2"/>
          <a:stretch>
            <a:fillRect/>
          </a:stretch>
        </p:blipFill>
        <p:spPr>
          <a:xfrm>
            <a:off x="5627122" y="356759"/>
            <a:ext cx="6277851" cy="6144482"/>
          </a:xfrm>
          <a:prstGeom prst="rect">
            <a:avLst/>
          </a:prstGeom>
        </p:spPr>
      </p:pic>
      <p:pic>
        <p:nvPicPr>
          <p:cNvPr id="12" name="Picture 11">
            <a:extLst>
              <a:ext uri="{FF2B5EF4-FFF2-40B4-BE49-F238E27FC236}">
                <a16:creationId xmlns:a16="http://schemas.microsoft.com/office/drawing/2014/main" id="{7F79DDBF-176A-DFB5-3386-6DF259A3A10A}"/>
              </a:ext>
            </a:extLst>
          </p:cNvPr>
          <p:cNvPicPr>
            <a:picLocks noChangeAspect="1"/>
          </p:cNvPicPr>
          <p:nvPr/>
        </p:nvPicPr>
        <p:blipFill>
          <a:blip r:embed="rId3"/>
          <a:stretch>
            <a:fillRect/>
          </a:stretch>
        </p:blipFill>
        <p:spPr>
          <a:xfrm>
            <a:off x="11267109" y="91613"/>
            <a:ext cx="924889" cy="6409627"/>
          </a:xfrm>
          <a:prstGeom prst="rect">
            <a:avLst/>
          </a:prstGeom>
        </p:spPr>
      </p:pic>
      <p:pic>
        <p:nvPicPr>
          <p:cNvPr id="4100" name="Picture 4">
            <a:extLst>
              <a:ext uri="{FF2B5EF4-FFF2-40B4-BE49-F238E27FC236}">
                <a16:creationId xmlns:a16="http://schemas.microsoft.com/office/drawing/2014/main" id="{352EBD39-764C-4E8C-D5E8-6B2BB8CFD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30880"/>
            <a:ext cx="5627120" cy="562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791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Text</a:t>
            </a:r>
            <a:endParaRPr lang="en-AE" sz="13000" dirty="0"/>
          </a:p>
        </p:txBody>
      </p:sp>
    </p:spTree>
    <p:extLst>
      <p:ext uri="{BB962C8B-B14F-4D97-AF65-F5344CB8AC3E}">
        <p14:creationId xmlns:p14="http://schemas.microsoft.com/office/powerpoint/2010/main" val="18685079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262C-9F46-B1C6-35C5-631A2787F0C3}"/>
              </a:ext>
            </a:extLst>
          </p:cNvPr>
          <p:cNvSpPr>
            <a:spLocks noGrp="1"/>
          </p:cNvSpPr>
          <p:nvPr>
            <p:ph type="title"/>
          </p:nvPr>
        </p:nvSpPr>
        <p:spPr/>
        <p:txBody>
          <a:bodyPr/>
          <a:lstStyle/>
          <a:p>
            <a:r>
              <a:rPr lang="en-US" dirty="0"/>
              <a:t>Hand-crafted features</a:t>
            </a:r>
            <a:endParaRPr lang="en-AE" dirty="0"/>
          </a:p>
        </p:txBody>
      </p:sp>
      <p:sp>
        <p:nvSpPr>
          <p:cNvPr id="3" name="Content Placeholder 2">
            <a:extLst>
              <a:ext uri="{FF2B5EF4-FFF2-40B4-BE49-F238E27FC236}">
                <a16:creationId xmlns:a16="http://schemas.microsoft.com/office/drawing/2014/main" id="{E45118A3-3A61-B5E5-83FF-4B9750E49AAE}"/>
              </a:ext>
            </a:extLst>
          </p:cNvPr>
          <p:cNvSpPr>
            <a:spLocks noGrp="1"/>
          </p:cNvSpPr>
          <p:nvPr>
            <p:ph idx="1"/>
          </p:nvPr>
        </p:nvSpPr>
        <p:spPr/>
        <p:txBody>
          <a:bodyPr>
            <a:normAutofit/>
          </a:bodyPr>
          <a:lstStyle/>
          <a:p>
            <a:r>
              <a:rPr lang="en-US" dirty="0"/>
              <a:t>Numbers</a:t>
            </a:r>
          </a:p>
          <a:p>
            <a:r>
              <a:rPr lang="en-US" sz="4000" dirty="0">
                <a:latin typeface="Bitter SemiBold" pitchFamily="2" charset="0"/>
              </a:rPr>
              <a:t>Exclamations</a:t>
            </a:r>
          </a:p>
          <a:p>
            <a:r>
              <a:rPr lang="en-US" sz="4000" dirty="0"/>
              <a:t>All caps</a:t>
            </a:r>
          </a:p>
          <a:p>
            <a:r>
              <a:rPr lang="en-US" sz="4000" dirty="0">
                <a:latin typeface="Bitter SemiBold" pitchFamily="2" charset="0"/>
              </a:rPr>
              <a:t>Readability</a:t>
            </a:r>
          </a:p>
          <a:p>
            <a:r>
              <a:rPr lang="en-US" sz="4000" dirty="0">
                <a:latin typeface="Bitter SemiBold" pitchFamily="2" charset="0"/>
              </a:rPr>
              <a:t>Sentiment</a:t>
            </a:r>
          </a:p>
          <a:p>
            <a:r>
              <a:rPr lang="en-US" sz="4000" dirty="0">
                <a:latin typeface="Bitter SemiBold" pitchFamily="2" charset="0"/>
              </a:rPr>
              <a:t>Tense</a:t>
            </a:r>
          </a:p>
        </p:txBody>
      </p:sp>
      <p:sp>
        <p:nvSpPr>
          <p:cNvPr id="4" name="Content Placeholder 2">
            <a:extLst>
              <a:ext uri="{FF2B5EF4-FFF2-40B4-BE49-F238E27FC236}">
                <a16:creationId xmlns:a16="http://schemas.microsoft.com/office/drawing/2014/main" id="{E888AE46-258E-9FF4-CD52-9178103A9D50}"/>
              </a:ext>
            </a:extLst>
          </p:cNvPr>
          <p:cNvSpPr txBox="1">
            <a:spLocks/>
          </p:cNvSpPr>
          <p:nvPr/>
        </p:nvSpPr>
        <p:spPr>
          <a:xfrm>
            <a:off x="-1" y="5833872"/>
            <a:ext cx="12191999" cy="102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Bitter SemiBol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They discard too much information</a:t>
            </a:r>
            <a:endParaRPr lang="en-US" sz="4000" dirty="0"/>
          </a:p>
        </p:txBody>
      </p:sp>
    </p:spTree>
    <p:extLst>
      <p:ext uri="{BB962C8B-B14F-4D97-AF65-F5344CB8AC3E}">
        <p14:creationId xmlns:p14="http://schemas.microsoft.com/office/powerpoint/2010/main" val="25277502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0C870-280B-BBC0-984C-A0A187810C36}"/>
              </a:ext>
            </a:extLst>
          </p:cNvPr>
          <p:cNvSpPr>
            <a:spLocks noGrp="1"/>
          </p:cNvSpPr>
          <p:nvPr>
            <p:ph type="title"/>
          </p:nvPr>
        </p:nvSpPr>
        <p:spPr/>
        <p:txBody>
          <a:bodyPr/>
          <a:lstStyle/>
          <a:p>
            <a:r>
              <a:rPr lang="en-US"/>
              <a:t>Text</a:t>
            </a:r>
            <a:endParaRPr lang="en-AE"/>
          </a:p>
        </p:txBody>
      </p:sp>
      <p:sp>
        <p:nvSpPr>
          <p:cNvPr id="3" name="Content Placeholder 2">
            <a:extLst>
              <a:ext uri="{FF2B5EF4-FFF2-40B4-BE49-F238E27FC236}">
                <a16:creationId xmlns:a16="http://schemas.microsoft.com/office/drawing/2014/main" id="{B37D01A0-F827-C217-6EB8-D5B125A66A08}"/>
              </a:ext>
            </a:extLst>
          </p:cNvPr>
          <p:cNvSpPr>
            <a:spLocks noGrp="1"/>
          </p:cNvSpPr>
          <p:nvPr>
            <p:ph idx="1"/>
          </p:nvPr>
        </p:nvSpPr>
        <p:spPr/>
        <p:txBody>
          <a:bodyPr/>
          <a:lstStyle/>
          <a:p>
            <a:r>
              <a:rPr lang="en-US" dirty="0"/>
              <a:t>For the computer, a text is a sequence of words – but computers want numbers, or vectors</a:t>
            </a:r>
          </a:p>
        </p:txBody>
      </p:sp>
    </p:spTree>
    <p:extLst>
      <p:ext uri="{BB962C8B-B14F-4D97-AF65-F5344CB8AC3E}">
        <p14:creationId xmlns:p14="http://schemas.microsoft.com/office/powerpoint/2010/main" val="29258830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4306924"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0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4384714"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“At the far end of town where the </a:t>
            </a:r>
            <a:r>
              <a:rPr lang="en-GB" sz="2000" i="1" err="1">
                <a:latin typeface="Alegreya" pitchFamily="2" charset="0"/>
              </a:rPr>
              <a:t>Grickle</a:t>
            </a:r>
            <a:r>
              <a:rPr lang="en-GB" sz="2000" i="1">
                <a:latin typeface="Alegreya" pitchFamily="2" charset="0"/>
              </a:rPr>
              <a:t>-grass grows and the wind smells slow-and-sour when it blows and no birds ever sing excepting old crows... is the Street of the Lifted Lorax. And deep in the </a:t>
            </a:r>
            <a:r>
              <a:rPr lang="en-GB" sz="2000" i="1" err="1">
                <a:latin typeface="Alegreya" pitchFamily="2" charset="0"/>
              </a:rPr>
              <a:t>Grickle</a:t>
            </a:r>
            <a:r>
              <a:rPr lang="en-GB" sz="20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000" i="1" err="1">
                <a:latin typeface="Alegreya" pitchFamily="2" charset="0"/>
              </a:rPr>
              <a:t>Grickle</a:t>
            </a:r>
            <a:r>
              <a:rPr lang="en-GB" sz="2000" i="1">
                <a:latin typeface="Alegreya" pitchFamily="2" charset="0"/>
              </a:rPr>
              <a:t>-grass grows? The old Once-</a:t>
            </a:r>
            <a:r>
              <a:rPr lang="en-GB" sz="2000" i="1" err="1">
                <a:latin typeface="Alegreya" pitchFamily="2" charset="0"/>
              </a:rPr>
              <a:t>ler</a:t>
            </a:r>
            <a:r>
              <a:rPr lang="en-GB" sz="2000" i="1">
                <a:latin typeface="Alegreya" pitchFamily="2" charset="0"/>
              </a:rPr>
              <a:t> still lives here. Ask him, he knows.”</a:t>
            </a:r>
            <a:endParaRPr lang="en-AE" sz="20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4219461"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“Time Magazine called to say that I was PROBABLY </a:t>
            </a:r>
            <a:r>
              <a:rPr lang="en-GB" sz="2000" i="1">
                <a:latin typeface="Alegreya"/>
              </a:rPr>
              <a:t>going</a:t>
            </a:r>
            <a:r>
              <a:rPr lang="en-GB" sz="2000" i="1">
                <a:latin typeface="Alegreya" pitchFamily="2" charset="0"/>
              </a:rPr>
              <a:t> to be named “Man (Person) of the Year,” like last year, but I would have to agree to an interview and a major photo shoot. I said probably is no good and took a pass. Thanks anyway!”</a:t>
            </a:r>
            <a:endParaRPr lang="en-AE" sz="20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9" y="2608796"/>
            <a:ext cx="4219461"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“Unprecedented demand for Nvidia's chips and data </a:t>
            </a:r>
            <a:r>
              <a:rPr lang="en-GB" sz="2000" i="1" err="1">
                <a:latin typeface="Alegreya" pitchFamily="2" charset="0"/>
              </a:rPr>
              <a:t>center</a:t>
            </a:r>
            <a:r>
              <a:rPr lang="en-GB" sz="2000" i="1">
                <a:latin typeface="Alegreya" pitchFamily="2" charset="0"/>
              </a:rPr>
              <a:t> services has </a:t>
            </a:r>
            <a:r>
              <a:rPr lang="en-GB" sz="2000" i="1" err="1">
                <a:latin typeface="Alegreya" pitchFamily="2" charset="0"/>
              </a:rPr>
              <a:t>fueled</a:t>
            </a:r>
            <a:r>
              <a:rPr lang="en-GB" sz="2000" i="1">
                <a:latin typeface="Alegreya" pitchFamily="2" charset="0"/>
              </a:rPr>
              <a:t> a new wave of growth for the company. With shares up over 220% in the last year, many investors probably think they've missed the boat.”</a:t>
            </a:r>
            <a:endParaRPr lang="en-AE" sz="2000" i="1">
              <a:latin typeface="Alegreya" pitchFamily="2" charset="0"/>
            </a:endParaRPr>
          </a:p>
        </p:txBody>
      </p:sp>
    </p:spTree>
    <p:extLst>
      <p:ext uri="{BB962C8B-B14F-4D97-AF65-F5344CB8AC3E}">
        <p14:creationId xmlns:p14="http://schemas.microsoft.com/office/powerpoint/2010/main" val="12305554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4306924"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0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4384714"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“At the far end of town where the </a:t>
            </a:r>
            <a:r>
              <a:rPr lang="en-GB" sz="2000" i="1" err="1">
                <a:latin typeface="Alegreya" pitchFamily="2" charset="0"/>
              </a:rPr>
              <a:t>Grickle</a:t>
            </a:r>
            <a:r>
              <a:rPr lang="en-GB" sz="2000" i="1">
                <a:latin typeface="Alegreya" pitchFamily="2" charset="0"/>
              </a:rPr>
              <a:t>-grass grows and the wind smells slow-and-sour when it blows and no birds ever sing excepting old crows... is the Street of the Lifted Lorax. And deep in the </a:t>
            </a:r>
            <a:r>
              <a:rPr lang="en-GB" sz="2000" i="1" err="1">
                <a:latin typeface="Alegreya" pitchFamily="2" charset="0"/>
              </a:rPr>
              <a:t>Grickle</a:t>
            </a:r>
            <a:r>
              <a:rPr lang="en-GB" sz="20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000" i="1" err="1">
                <a:latin typeface="Alegreya" pitchFamily="2" charset="0"/>
              </a:rPr>
              <a:t>Grickle</a:t>
            </a:r>
            <a:r>
              <a:rPr lang="en-GB" sz="2000" i="1">
                <a:latin typeface="Alegreya" pitchFamily="2" charset="0"/>
              </a:rPr>
              <a:t>-grass grows? The old Once-</a:t>
            </a:r>
            <a:r>
              <a:rPr lang="en-GB" sz="2000" i="1" err="1">
                <a:latin typeface="Alegreya" pitchFamily="2" charset="0"/>
              </a:rPr>
              <a:t>ler</a:t>
            </a:r>
            <a:r>
              <a:rPr lang="en-GB" sz="2000" i="1">
                <a:latin typeface="Alegreya" pitchFamily="2" charset="0"/>
              </a:rPr>
              <a:t> still lives here. Ask him, he knows.”</a:t>
            </a:r>
            <a:endParaRPr lang="en-AE" sz="20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4219461"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“Time Magazine called to say that I was PROBABLY </a:t>
            </a:r>
            <a:r>
              <a:rPr lang="en-GB" sz="2000" i="1">
                <a:latin typeface="Alegreya"/>
              </a:rPr>
              <a:t>going</a:t>
            </a:r>
            <a:r>
              <a:rPr lang="en-GB" sz="2000" i="1">
                <a:latin typeface="Alegreya" pitchFamily="2" charset="0"/>
              </a:rPr>
              <a:t> to be named “Man (Person) of the Year,” like last year, but I would have to agree to an interview and a major photo shoot. I said probably is no good and took a pass. Thanks anyway!”</a:t>
            </a:r>
            <a:endParaRPr lang="en-AE" sz="20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9" y="2608796"/>
            <a:ext cx="4219461"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“Unprecedented demand for Nvidia's chips and data </a:t>
            </a:r>
            <a:r>
              <a:rPr lang="en-GB" sz="2000" i="1" err="1">
                <a:latin typeface="Alegreya" pitchFamily="2" charset="0"/>
              </a:rPr>
              <a:t>center</a:t>
            </a:r>
            <a:r>
              <a:rPr lang="en-GB" sz="2000" i="1">
                <a:latin typeface="Alegreya" pitchFamily="2" charset="0"/>
              </a:rPr>
              <a:t> services has </a:t>
            </a:r>
            <a:r>
              <a:rPr lang="en-GB" sz="2000" i="1" err="1">
                <a:latin typeface="Alegreya" pitchFamily="2" charset="0"/>
              </a:rPr>
              <a:t>fueled</a:t>
            </a:r>
            <a:r>
              <a:rPr lang="en-GB" sz="2000" i="1">
                <a:latin typeface="Alegreya" pitchFamily="2" charset="0"/>
              </a:rPr>
              <a:t> a new wave of growth for the company. With shares up over 220% in the last year, many investors probably think they've missed the boat.”</a:t>
            </a:r>
            <a:endParaRPr lang="en-AE" sz="2000" i="1">
              <a:latin typeface="Alegreya" pitchFamily="2" charset="0"/>
            </a:endParaRPr>
          </a:p>
        </p:txBody>
      </p:sp>
      <p:pic>
        <p:nvPicPr>
          <p:cNvPr id="7" name="Picture 6">
            <a:extLst>
              <a:ext uri="{FF2B5EF4-FFF2-40B4-BE49-F238E27FC236}">
                <a16:creationId xmlns:a16="http://schemas.microsoft.com/office/drawing/2014/main" id="{4B2E40EC-706A-F1B2-9006-B34740A5E988}"/>
              </a:ext>
            </a:extLst>
          </p:cNvPr>
          <p:cNvPicPr>
            <a:picLocks noChangeAspect="1"/>
          </p:cNvPicPr>
          <p:nvPr/>
        </p:nvPicPr>
        <p:blipFill>
          <a:blip r:embed="rId2"/>
          <a:stretch>
            <a:fillRect/>
          </a:stretch>
        </p:blipFill>
        <p:spPr>
          <a:xfrm>
            <a:off x="6602774" y="22034"/>
            <a:ext cx="1139171" cy="6684565"/>
          </a:xfrm>
          <a:prstGeom prst="rect">
            <a:avLst/>
          </a:prstGeom>
        </p:spPr>
      </p:pic>
      <p:pic>
        <p:nvPicPr>
          <p:cNvPr id="9" name="Picture 8">
            <a:extLst>
              <a:ext uri="{FF2B5EF4-FFF2-40B4-BE49-F238E27FC236}">
                <a16:creationId xmlns:a16="http://schemas.microsoft.com/office/drawing/2014/main" id="{41CA81D7-7A3F-ACAD-6234-A269B13A2D0F}"/>
              </a:ext>
            </a:extLst>
          </p:cNvPr>
          <p:cNvPicPr>
            <a:picLocks noChangeAspect="1"/>
          </p:cNvPicPr>
          <p:nvPr/>
        </p:nvPicPr>
        <p:blipFill>
          <a:blip r:embed="rId3"/>
          <a:stretch>
            <a:fillRect/>
          </a:stretch>
        </p:blipFill>
        <p:spPr>
          <a:xfrm>
            <a:off x="7963034" y="96171"/>
            <a:ext cx="945727" cy="6684567"/>
          </a:xfrm>
          <a:prstGeom prst="rect">
            <a:avLst/>
          </a:prstGeom>
        </p:spPr>
      </p:pic>
      <p:pic>
        <p:nvPicPr>
          <p:cNvPr id="11" name="Picture 10">
            <a:extLst>
              <a:ext uri="{FF2B5EF4-FFF2-40B4-BE49-F238E27FC236}">
                <a16:creationId xmlns:a16="http://schemas.microsoft.com/office/drawing/2014/main" id="{952B026A-49B4-8491-BB14-55194872120E}"/>
              </a:ext>
            </a:extLst>
          </p:cNvPr>
          <p:cNvPicPr>
            <a:picLocks noChangeAspect="1"/>
          </p:cNvPicPr>
          <p:nvPr/>
        </p:nvPicPr>
        <p:blipFill>
          <a:blip r:embed="rId4"/>
          <a:stretch>
            <a:fillRect/>
          </a:stretch>
        </p:blipFill>
        <p:spPr>
          <a:xfrm>
            <a:off x="9129850" y="11018"/>
            <a:ext cx="1493817" cy="6716806"/>
          </a:xfrm>
          <a:prstGeom prst="rect">
            <a:avLst/>
          </a:prstGeom>
        </p:spPr>
      </p:pic>
      <p:pic>
        <p:nvPicPr>
          <p:cNvPr id="13" name="Picture 12">
            <a:extLst>
              <a:ext uri="{FF2B5EF4-FFF2-40B4-BE49-F238E27FC236}">
                <a16:creationId xmlns:a16="http://schemas.microsoft.com/office/drawing/2014/main" id="{EDF08C3E-FA4D-578E-5A2D-C1124DB41AF1}"/>
              </a:ext>
            </a:extLst>
          </p:cNvPr>
          <p:cNvPicPr>
            <a:picLocks noChangeAspect="1"/>
          </p:cNvPicPr>
          <p:nvPr/>
        </p:nvPicPr>
        <p:blipFill>
          <a:blip r:embed="rId5"/>
          <a:stretch>
            <a:fillRect/>
          </a:stretch>
        </p:blipFill>
        <p:spPr>
          <a:xfrm>
            <a:off x="10844755" y="8035"/>
            <a:ext cx="1042449" cy="6684566"/>
          </a:xfrm>
          <a:prstGeom prst="rect">
            <a:avLst/>
          </a:prstGeom>
        </p:spPr>
      </p:pic>
    </p:spTree>
    <p:extLst>
      <p:ext uri="{BB962C8B-B14F-4D97-AF65-F5344CB8AC3E}">
        <p14:creationId xmlns:p14="http://schemas.microsoft.com/office/powerpoint/2010/main" val="1649949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4306924"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0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4384714"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“At the far end of town where the </a:t>
            </a:r>
            <a:r>
              <a:rPr lang="en-GB" sz="2000" i="1" err="1">
                <a:latin typeface="Alegreya" pitchFamily="2" charset="0"/>
              </a:rPr>
              <a:t>Grickle</a:t>
            </a:r>
            <a:r>
              <a:rPr lang="en-GB" sz="2000" i="1">
                <a:latin typeface="Alegreya" pitchFamily="2" charset="0"/>
              </a:rPr>
              <a:t>-grass grows and the wind smells slow-and-sour when it blows and no birds ever sing excepting old crows... is the Street of the Lifted Lorax. And deep in the </a:t>
            </a:r>
            <a:r>
              <a:rPr lang="en-GB" sz="2000" i="1" err="1">
                <a:latin typeface="Alegreya" pitchFamily="2" charset="0"/>
              </a:rPr>
              <a:t>Grickle</a:t>
            </a:r>
            <a:r>
              <a:rPr lang="en-GB" sz="20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000" i="1" err="1">
                <a:latin typeface="Alegreya" pitchFamily="2" charset="0"/>
              </a:rPr>
              <a:t>Grickle</a:t>
            </a:r>
            <a:r>
              <a:rPr lang="en-GB" sz="2000" i="1">
                <a:latin typeface="Alegreya" pitchFamily="2" charset="0"/>
              </a:rPr>
              <a:t>-grass grows? The old Once-</a:t>
            </a:r>
            <a:r>
              <a:rPr lang="en-GB" sz="2000" i="1" err="1">
                <a:latin typeface="Alegreya" pitchFamily="2" charset="0"/>
              </a:rPr>
              <a:t>ler</a:t>
            </a:r>
            <a:r>
              <a:rPr lang="en-GB" sz="2000" i="1">
                <a:latin typeface="Alegreya" pitchFamily="2" charset="0"/>
              </a:rPr>
              <a:t> still lives here. Ask him, he knows.”</a:t>
            </a:r>
            <a:endParaRPr lang="en-AE" sz="20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4219461"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“Time Magazine called to say that I was PROBABLY </a:t>
            </a:r>
            <a:r>
              <a:rPr lang="en-GB" sz="2000" i="1">
                <a:latin typeface="Alegreya"/>
              </a:rPr>
              <a:t>going</a:t>
            </a:r>
            <a:r>
              <a:rPr lang="en-GB" sz="2000" i="1">
                <a:latin typeface="Alegreya" pitchFamily="2" charset="0"/>
              </a:rPr>
              <a:t> to be named “Man (Person) of the Year,” like last year, but I would have to agree to an interview and a major photo shoot. I said probably is no good and took a pass. Thanks anyway!”</a:t>
            </a:r>
            <a:endParaRPr lang="en-AE" sz="20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9" y="2608796"/>
            <a:ext cx="4219461"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“Unprecedented demand for Nvidia's chips and data </a:t>
            </a:r>
            <a:r>
              <a:rPr lang="en-GB" sz="2000" i="1" err="1">
                <a:latin typeface="Alegreya" pitchFamily="2" charset="0"/>
              </a:rPr>
              <a:t>center</a:t>
            </a:r>
            <a:r>
              <a:rPr lang="en-GB" sz="2000" i="1">
                <a:latin typeface="Alegreya" pitchFamily="2" charset="0"/>
              </a:rPr>
              <a:t> services has </a:t>
            </a:r>
            <a:r>
              <a:rPr lang="en-GB" sz="2000" i="1" err="1">
                <a:latin typeface="Alegreya" pitchFamily="2" charset="0"/>
              </a:rPr>
              <a:t>fueled</a:t>
            </a:r>
            <a:r>
              <a:rPr lang="en-GB" sz="2000" i="1">
                <a:latin typeface="Alegreya" pitchFamily="2" charset="0"/>
              </a:rPr>
              <a:t> a new wave of growth for the company. With shares up over 220% in the last year, many investors probably think they've missed the boat.”</a:t>
            </a:r>
            <a:endParaRPr lang="en-AE" sz="2000" i="1">
              <a:latin typeface="Alegreya" pitchFamily="2" charset="0"/>
            </a:endParaRPr>
          </a:p>
        </p:txBody>
      </p:sp>
      <p:pic>
        <p:nvPicPr>
          <p:cNvPr id="7" name="Picture 6">
            <a:extLst>
              <a:ext uri="{FF2B5EF4-FFF2-40B4-BE49-F238E27FC236}">
                <a16:creationId xmlns:a16="http://schemas.microsoft.com/office/drawing/2014/main" id="{176A95A4-1C30-2D1B-F345-E301F50FF098}"/>
              </a:ext>
            </a:extLst>
          </p:cNvPr>
          <p:cNvPicPr>
            <a:picLocks noChangeAspect="1"/>
          </p:cNvPicPr>
          <p:nvPr/>
        </p:nvPicPr>
        <p:blipFill>
          <a:blip r:embed="rId2"/>
          <a:stretch>
            <a:fillRect/>
          </a:stretch>
        </p:blipFill>
        <p:spPr>
          <a:xfrm>
            <a:off x="7794133" y="46958"/>
            <a:ext cx="4306924" cy="6684348"/>
          </a:xfrm>
          <a:prstGeom prst="rect">
            <a:avLst/>
          </a:prstGeom>
        </p:spPr>
      </p:pic>
    </p:spTree>
    <p:extLst>
      <p:ext uri="{BB962C8B-B14F-4D97-AF65-F5344CB8AC3E}">
        <p14:creationId xmlns:p14="http://schemas.microsoft.com/office/powerpoint/2010/main" val="19761724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4306924"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0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4384714"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“At the far end of town where the </a:t>
            </a:r>
            <a:r>
              <a:rPr lang="en-GB" sz="2000" i="1" err="1">
                <a:latin typeface="Alegreya" pitchFamily="2" charset="0"/>
              </a:rPr>
              <a:t>Grickle</a:t>
            </a:r>
            <a:r>
              <a:rPr lang="en-GB" sz="2000" i="1">
                <a:latin typeface="Alegreya" pitchFamily="2" charset="0"/>
              </a:rPr>
              <a:t>-grass grows and the wind smells slow-and-sour when it blows and no birds ever sing excepting old crows... is the Street of the Lifted Lorax. And deep in the </a:t>
            </a:r>
            <a:r>
              <a:rPr lang="en-GB" sz="2000" i="1" err="1">
                <a:latin typeface="Alegreya" pitchFamily="2" charset="0"/>
              </a:rPr>
              <a:t>Grickle</a:t>
            </a:r>
            <a:r>
              <a:rPr lang="en-GB" sz="20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000" i="1" err="1">
                <a:latin typeface="Alegreya" pitchFamily="2" charset="0"/>
              </a:rPr>
              <a:t>Grickle</a:t>
            </a:r>
            <a:r>
              <a:rPr lang="en-GB" sz="2000" i="1">
                <a:latin typeface="Alegreya" pitchFamily="2" charset="0"/>
              </a:rPr>
              <a:t>-grass grows? The old Once-</a:t>
            </a:r>
            <a:r>
              <a:rPr lang="en-GB" sz="2000" i="1" err="1">
                <a:latin typeface="Alegreya" pitchFamily="2" charset="0"/>
              </a:rPr>
              <a:t>ler</a:t>
            </a:r>
            <a:r>
              <a:rPr lang="en-GB" sz="2000" i="1">
                <a:latin typeface="Alegreya" pitchFamily="2" charset="0"/>
              </a:rPr>
              <a:t> still lives here. Ask him, he knows.”</a:t>
            </a:r>
            <a:endParaRPr lang="en-AE" sz="20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4219461"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“Time Magazine called to say that I was PROBABLY </a:t>
            </a:r>
            <a:r>
              <a:rPr lang="en-GB" sz="2000" i="1">
                <a:latin typeface="Alegreya"/>
              </a:rPr>
              <a:t>going</a:t>
            </a:r>
            <a:r>
              <a:rPr lang="en-GB" sz="2000" i="1">
                <a:latin typeface="Alegreya" pitchFamily="2" charset="0"/>
              </a:rPr>
              <a:t> to be named “Man (Person) of the Year,” like last year, but I would have to agree to an interview and a major photo shoot. I said probably is no good and took a pass. Thanks anyway!”</a:t>
            </a:r>
            <a:endParaRPr lang="en-AE" sz="20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9" y="2608796"/>
            <a:ext cx="4219461"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“Unprecedented demand for Nvidia's chips and data </a:t>
            </a:r>
            <a:r>
              <a:rPr lang="en-GB" sz="2000" i="1" err="1">
                <a:latin typeface="Alegreya" pitchFamily="2" charset="0"/>
              </a:rPr>
              <a:t>center</a:t>
            </a:r>
            <a:r>
              <a:rPr lang="en-GB" sz="2000" i="1">
                <a:latin typeface="Alegreya" pitchFamily="2" charset="0"/>
              </a:rPr>
              <a:t> services has </a:t>
            </a:r>
            <a:r>
              <a:rPr lang="en-GB" sz="2000" i="1" err="1">
                <a:latin typeface="Alegreya" pitchFamily="2" charset="0"/>
              </a:rPr>
              <a:t>fueled</a:t>
            </a:r>
            <a:r>
              <a:rPr lang="en-GB" sz="2000" i="1">
                <a:latin typeface="Alegreya" pitchFamily="2" charset="0"/>
              </a:rPr>
              <a:t> a new wave of growth for the company. With shares up over 220% in the last year, many investors probably think they've missed the boat.”</a:t>
            </a:r>
            <a:endParaRPr lang="en-AE" sz="2000" i="1">
              <a:latin typeface="Alegreya" pitchFamily="2" charset="0"/>
            </a:endParaRPr>
          </a:p>
        </p:txBody>
      </p:sp>
      <p:pic>
        <p:nvPicPr>
          <p:cNvPr id="8" name="Picture 7">
            <a:extLst>
              <a:ext uri="{FF2B5EF4-FFF2-40B4-BE49-F238E27FC236}">
                <a16:creationId xmlns:a16="http://schemas.microsoft.com/office/drawing/2014/main" id="{EAC79455-F1EA-E5E4-DE08-946B52A37DCD}"/>
              </a:ext>
            </a:extLst>
          </p:cNvPr>
          <p:cNvPicPr>
            <a:picLocks noChangeAspect="1"/>
          </p:cNvPicPr>
          <p:nvPr/>
        </p:nvPicPr>
        <p:blipFill>
          <a:blip r:embed="rId2"/>
          <a:stretch>
            <a:fillRect/>
          </a:stretch>
        </p:blipFill>
        <p:spPr>
          <a:xfrm>
            <a:off x="7715704" y="87948"/>
            <a:ext cx="4371238" cy="6643358"/>
          </a:xfrm>
          <a:prstGeom prst="rect">
            <a:avLst/>
          </a:prstGeom>
        </p:spPr>
      </p:pic>
    </p:spTree>
    <p:extLst>
      <p:ext uri="{BB962C8B-B14F-4D97-AF65-F5344CB8AC3E}">
        <p14:creationId xmlns:p14="http://schemas.microsoft.com/office/powerpoint/2010/main" val="30219498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4306924"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0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4384714"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“At the far end of town where the </a:t>
            </a:r>
            <a:r>
              <a:rPr lang="en-GB" sz="2000" i="1" err="1">
                <a:latin typeface="Alegreya" pitchFamily="2" charset="0"/>
              </a:rPr>
              <a:t>Grickle</a:t>
            </a:r>
            <a:r>
              <a:rPr lang="en-GB" sz="2000" i="1">
                <a:latin typeface="Alegreya" pitchFamily="2" charset="0"/>
              </a:rPr>
              <a:t>-grass grows and the wind smells slow-and-sour when it blows and no birds ever sing excepting old crows... is the Street of the Lifted Lorax. And deep in the </a:t>
            </a:r>
            <a:r>
              <a:rPr lang="en-GB" sz="2000" i="1" err="1">
                <a:latin typeface="Alegreya" pitchFamily="2" charset="0"/>
              </a:rPr>
              <a:t>Grickle</a:t>
            </a:r>
            <a:r>
              <a:rPr lang="en-GB" sz="20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000" i="1" err="1">
                <a:latin typeface="Alegreya" pitchFamily="2" charset="0"/>
              </a:rPr>
              <a:t>Grickle</a:t>
            </a:r>
            <a:r>
              <a:rPr lang="en-GB" sz="2000" i="1">
                <a:latin typeface="Alegreya" pitchFamily="2" charset="0"/>
              </a:rPr>
              <a:t>-grass grows? The old Once-</a:t>
            </a:r>
            <a:r>
              <a:rPr lang="en-GB" sz="2000" i="1" err="1">
                <a:latin typeface="Alegreya" pitchFamily="2" charset="0"/>
              </a:rPr>
              <a:t>ler</a:t>
            </a:r>
            <a:r>
              <a:rPr lang="en-GB" sz="2000" i="1">
                <a:latin typeface="Alegreya" pitchFamily="2" charset="0"/>
              </a:rPr>
              <a:t> still lives here. Ask him, he knows.”</a:t>
            </a:r>
            <a:endParaRPr lang="en-AE" sz="20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4219461"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“Time Magazine called to say that I was PROBABLY </a:t>
            </a:r>
            <a:r>
              <a:rPr lang="en-GB" sz="2000" i="1">
                <a:latin typeface="Alegreya"/>
              </a:rPr>
              <a:t>going</a:t>
            </a:r>
            <a:r>
              <a:rPr lang="en-GB" sz="2000" i="1">
                <a:latin typeface="Alegreya" pitchFamily="2" charset="0"/>
              </a:rPr>
              <a:t> to be named “Man (Person) of the Year,” like last year, but I would have to agree to an interview and a major photo shoot. I said probably is no good and took a pass. Thanks anyway!”</a:t>
            </a:r>
            <a:endParaRPr lang="en-AE" sz="20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9" y="2608796"/>
            <a:ext cx="4219461"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“Unprecedented demand for Nvidia's chips and data </a:t>
            </a:r>
            <a:r>
              <a:rPr lang="en-GB" sz="2000" i="1" err="1">
                <a:latin typeface="Alegreya" pitchFamily="2" charset="0"/>
              </a:rPr>
              <a:t>center</a:t>
            </a:r>
            <a:r>
              <a:rPr lang="en-GB" sz="2000" i="1">
                <a:latin typeface="Alegreya" pitchFamily="2" charset="0"/>
              </a:rPr>
              <a:t> services has </a:t>
            </a:r>
            <a:r>
              <a:rPr lang="en-GB" sz="2000" i="1" err="1">
                <a:latin typeface="Alegreya" pitchFamily="2" charset="0"/>
              </a:rPr>
              <a:t>fueled</a:t>
            </a:r>
            <a:r>
              <a:rPr lang="en-GB" sz="2000" i="1">
                <a:latin typeface="Alegreya" pitchFamily="2" charset="0"/>
              </a:rPr>
              <a:t> a new wave of growth for the company. With shares up over 220% in the last year, many investors probably think they've missed the boat.”</a:t>
            </a:r>
            <a:endParaRPr lang="en-AE" sz="2000" i="1">
              <a:latin typeface="Alegreya" pitchFamily="2" charset="0"/>
            </a:endParaRPr>
          </a:p>
        </p:txBody>
      </p:sp>
      <p:pic>
        <p:nvPicPr>
          <p:cNvPr id="8" name="Picture 7">
            <a:extLst>
              <a:ext uri="{FF2B5EF4-FFF2-40B4-BE49-F238E27FC236}">
                <a16:creationId xmlns:a16="http://schemas.microsoft.com/office/drawing/2014/main" id="{EAC79455-F1EA-E5E4-DE08-946B52A37DCD}"/>
              </a:ext>
            </a:extLst>
          </p:cNvPr>
          <p:cNvPicPr>
            <a:picLocks noChangeAspect="1"/>
          </p:cNvPicPr>
          <p:nvPr/>
        </p:nvPicPr>
        <p:blipFill>
          <a:blip r:embed="rId2"/>
          <a:stretch>
            <a:fillRect/>
          </a:stretch>
        </p:blipFill>
        <p:spPr>
          <a:xfrm>
            <a:off x="7715704" y="87948"/>
            <a:ext cx="4371238" cy="6643358"/>
          </a:xfrm>
          <a:prstGeom prst="rect">
            <a:avLst/>
          </a:prstGeom>
        </p:spPr>
      </p:pic>
      <p:sp>
        <p:nvSpPr>
          <p:cNvPr id="4" name="Oval 3">
            <a:extLst>
              <a:ext uri="{FF2B5EF4-FFF2-40B4-BE49-F238E27FC236}">
                <a16:creationId xmlns:a16="http://schemas.microsoft.com/office/drawing/2014/main" id="{C9319B3B-86D2-E98D-115A-AB02BC5E5C0E}"/>
              </a:ext>
            </a:extLst>
          </p:cNvPr>
          <p:cNvSpPr/>
          <p:nvPr/>
        </p:nvSpPr>
        <p:spPr>
          <a:xfrm>
            <a:off x="8220456" y="1152144"/>
            <a:ext cx="1098833" cy="420624"/>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9" name="Oval 8">
            <a:extLst>
              <a:ext uri="{FF2B5EF4-FFF2-40B4-BE49-F238E27FC236}">
                <a16:creationId xmlns:a16="http://schemas.microsoft.com/office/drawing/2014/main" id="{90DC454B-F7AE-DFE8-93D4-0957B241E61E}"/>
              </a:ext>
            </a:extLst>
          </p:cNvPr>
          <p:cNvSpPr/>
          <p:nvPr/>
        </p:nvSpPr>
        <p:spPr>
          <a:xfrm>
            <a:off x="8217408" y="2173224"/>
            <a:ext cx="1098833" cy="420624"/>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0" name="Oval 9">
            <a:extLst>
              <a:ext uri="{FF2B5EF4-FFF2-40B4-BE49-F238E27FC236}">
                <a16:creationId xmlns:a16="http://schemas.microsoft.com/office/drawing/2014/main" id="{C1A2E223-2AB0-5E3F-DB13-ADB07D593030}"/>
              </a:ext>
            </a:extLst>
          </p:cNvPr>
          <p:cNvSpPr/>
          <p:nvPr/>
        </p:nvSpPr>
        <p:spPr>
          <a:xfrm>
            <a:off x="8217408" y="3224784"/>
            <a:ext cx="1098833" cy="420624"/>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33230195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4306924"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0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4384714"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“At the far end of town where the </a:t>
            </a:r>
            <a:r>
              <a:rPr lang="en-GB" sz="2000" i="1" err="1">
                <a:latin typeface="Alegreya" pitchFamily="2" charset="0"/>
              </a:rPr>
              <a:t>Grickle</a:t>
            </a:r>
            <a:r>
              <a:rPr lang="en-GB" sz="2000" i="1">
                <a:latin typeface="Alegreya" pitchFamily="2" charset="0"/>
              </a:rPr>
              <a:t>-grass grows and the wind smells slow-and-sour when it blows and no birds ever sing excepting old crows... is the Street of the Lifted Lorax. And deep in the </a:t>
            </a:r>
            <a:r>
              <a:rPr lang="en-GB" sz="2000" i="1" err="1">
                <a:latin typeface="Alegreya" pitchFamily="2" charset="0"/>
              </a:rPr>
              <a:t>Grickle</a:t>
            </a:r>
            <a:r>
              <a:rPr lang="en-GB" sz="20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000" i="1" err="1">
                <a:latin typeface="Alegreya" pitchFamily="2" charset="0"/>
              </a:rPr>
              <a:t>Grickle</a:t>
            </a:r>
            <a:r>
              <a:rPr lang="en-GB" sz="2000" i="1">
                <a:latin typeface="Alegreya" pitchFamily="2" charset="0"/>
              </a:rPr>
              <a:t>-grass grows? The old Once-</a:t>
            </a:r>
            <a:r>
              <a:rPr lang="en-GB" sz="2000" i="1" err="1">
                <a:latin typeface="Alegreya" pitchFamily="2" charset="0"/>
              </a:rPr>
              <a:t>ler</a:t>
            </a:r>
            <a:r>
              <a:rPr lang="en-GB" sz="2000" i="1">
                <a:latin typeface="Alegreya" pitchFamily="2" charset="0"/>
              </a:rPr>
              <a:t> still lives here. Ask him, he knows.”</a:t>
            </a:r>
            <a:endParaRPr lang="en-AE" sz="20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4219461"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“Time Magazine called to say that I was PROBABLY </a:t>
            </a:r>
            <a:r>
              <a:rPr lang="en-GB" sz="2000" i="1">
                <a:latin typeface="Alegreya"/>
              </a:rPr>
              <a:t>going</a:t>
            </a:r>
            <a:r>
              <a:rPr lang="en-GB" sz="2000" i="1">
                <a:latin typeface="Alegreya" pitchFamily="2" charset="0"/>
              </a:rPr>
              <a:t> to be named “Man (Person) of the Year,” like last year, but I would have to agree to an interview and a major photo shoot. I said probably is no good and took a pass. Thanks anyway!”</a:t>
            </a:r>
            <a:endParaRPr lang="en-AE" sz="20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9" y="2608796"/>
            <a:ext cx="4219461"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“Unprecedented demand for Nvidia's chips and data </a:t>
            </a:r>
            <a:r>
              <a:rPr lang="en-GB" sz="2000" i="1" err="1">
                <a:latin typeface="Alegreya" pitchFamily="2" charset="0"/>
              </a:rPr>
              <a:t>center</a:t>
            </a:r>
            <a:r>
              <a:rPr lang="en-GB" sz="2000" i="1">
                <a:latin typeface="Alegreya" pitchFamily="2" charset="0"/>
              </a:rPr>
              <a:t> services has </a:t>
            </a:r>
            <a:r>
              <a:rPr lang="en-GB" sz="2000" i="1" err="1">
                <a:latin typeface="Alegreya" pitchFamily="2" charset="0"/>
              </a:rPr>
              <a:t>fueled</a:t>
            </a:r>
            <a:r>
              <a:rPr lang="en-GB" sz="2000" i="1">
                <a:latin typeface="Alegreya" pitchFamily="2" charset="0"/>
              </a:rPr>
              <a:t> a new wave of growth for the company. With shares up over 220% in the last year, many investors probably think they've missed the boat.”</a:t>
            </a:r>
            <a:endParaRPr lang="en-AE" sz="2000" i="1">
              <a:latin typeface="Alegreya" pitchFamily="2" charset="0"/>
            </a:endParaRPr>
          </a:p>
        </p:txBody>
      </p:sp>
      <p:pic>
        <p:nvPicPr>
          <p:cNvPr id="7" name="Picture 6">
            <a:extLst>
              <a:ext uri="{FF2B5EF4-FFF2-40B4-BE49-F238E27FC236}">
                <a16:creationId xmlns:a16="http://schemas.microsoft.com/office/drawing/2014/main" id="{5463F58B-E82F-CE4B-1D81-6C11457391EF}"/>
              </a:ext>
            </a:extLst>
          </p:cNvPr>
          <p:cNvPicPr>
            <a:picLocks noChangeAspect="1"/>
          </p:cNvPicPr>
          <p:nvPr/>
        </p:nvPicPr>
        <p:blipFill>
          <a:blip r:embed="rId2"/>
          <a:stretch>
            <a:fillRect/>
          </a:stretch>
        </p:blipFill>
        <p:spPr>
          <a:xfrm>
            <a:off x="8023411" y="0"/>
            <a:ext cx="4168589" cy="6858000"/>
          </a:xfrm>
          <a:prstGeom prst="rect">
            <a:avLst/>
          </a:prstGeom>
        </p:spPr>
      </p:pic>
    </p:spTree>
    <p:extLst>
      <p:ext uri="{BB962C8B-B14F-4D97-AF65-F5344CB8AC3E}">
        <p14:creationId xmlns:p14="http://schemas.microsoft.com/office/powerpoint/2010/main" val="24797572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4306924"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0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4384714"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“At the far end of town where the </a:t>
            </a:r>
            <a:r>
              <a:rPr lang="en-GB" sz="2000" i="1" err="1">
                <a:latin typeface="Alegreya" pitchFamily="2" charset="0"/>
              </a:rPr>
              <a:t>Grickle</a:t>
            </a:r>
            <a:r>
              <a:rPr lang="en-GB" sz="2000" i="1">
                <a:latin typeface="Alegreya" pitchFamily="2" charset="0"/>
              </a:rPr>
              <a:t>-grass grows and the wind smells slow-and-sour when it blows and no birds ever sing excepting old crows... is the Street of the Lifted Lorax. And deep in the </a:t>
            </a:r>
            <a:r>
              <a:rPr lang="en-GB" sz="2000" i="1" err="1">
                <a:latin typeface="Alegreya" pitchFamily="2" charset="0"/>
              </a:rPr>
              <a:t>Grickle</a:t>
            </a:r>
            <a:r>
              <a:rPr lang="en-GB" sz="20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000" i="1" err="1">
                <a:latin typeface="Alegreya" pitchFamily="2" charset="0"/>
              </a:rPr>
              <a:t>Grickle</a:t>
            </a:r>
            <a:r>
              <a:rPr lang="en-GB" sz="2000" i="1">
                <a:latin typeface="Alegreya" pitchFamily="2" charset="0"/>
              </a:rPr>
              <a:t>-grass grows? The old Once-</a:t>
            </a:r>
            <a:r>
              <a:rPr lang="en-GB" sz="2000" i="1" err="1">
                <a:latin typeface="Alegreya" pitchFamily="2" charset="0"/>
              </a:rPr>
              <a:t>ler</a:t>
            </a:r>
            <a:r>
              <a:rPr lang="en-GB" sz="2000" i="1">
                <a:latin typeface="Alegreya" pitchFamily="2" charset="0"/>
              </a:rPr>
              <a:t> still lives here. Ask him, he knows.”</a:t>
            </a:r>
            <a:endParaRPr lang="en-AE" sz="20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4219461"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“Time Magazine called to say that I was PROBABLY </a:t>
            </a:r>
            <a:r>
              <a:rPr lang="en-GB" sz="2000" i="1">
                <a:latin typeface="Alegreya"/>
              </a:rPr>
              <a:t>going</a:t>
            </a:r>
            <a:r>
              <a:rPr lang="en-GB" sz="2000" i="1">
                <a:latin typeface="Alegreya" pitchFamily="2" charset="0"/>
              </a:rPr>
              <a:t> to be named “Man (Person) of the Year,” like last year, but I would have to agree to an interview and a major photo shoot. I said probably is no good and took a pass. Thanks anyway!”</a:t>
            </a:r>
            <a:endParaRPr lang="en-AE" sz="20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9" y="2608796"/>
            <a:ext cx="4219461"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“Unprecedented demand for Nvidia's chips and data </a:t>
            </a:r>
            <a:r>
              <a:rPr lang="en-GB" sz="2000" i="1" err="1">
                <a:latin typeface="Alegreya" pitchFamily="2" charset="0"/>
              </a:rPr>
              <a:t>center</a:t>
            </a:r>
            <a:r>
              <a:rPr lang="en-GB" sz="2000" i="1">
                <a:latin typeface="Alegreya" pitchFamily="2" charset="0"/>
              </a:rPr>
              <a:t> services has </a:t>
            </a:r>
            <a:r>
              <a:rPr lang="en-GB" sz="2000" i="1" err="1">
                <a:latin typeface="Alegreya" pitchFamily="2" charset="0"/>
              </a:rPr>
              <a:t>fueled</a:t>
            </a:r>
            <a:r>
              <a:rPr lang="en-GB" sz="2000" i="1">
                <a:latin typeface="Alegreya" pitchFamily="2" charset="0"/>
              </a:rPr>
              <a:t> a new wave of growth for the company. With shares up over 220% in the last year, many investors probably think they've missed the boat.”</a:t>
            </a:r>
            <a:endParaRPr lang="en-AE" sz="2000" i="1">
              <a:latin typeface="Alegreya" pitchFamily="2" charset="0"/>
            </a:endParaRPr>
          </a:p>
        </p:txBody>
      </p:sp>
      <p:pic>
        <p:nvPicPr>
          <p:cNvPr id="8" name="Picture 7">
            <a:extLst>
              <a:ext uri="{FF2B5EF4-FFF2-40B4-BE49-F238E27FC236}">
                <a16:creationId xmlns:a16="http://schemas.microsoft.com/office/drawing/2014/main" id="{EA4A8820-8395-BF13-9507-8B8EB131E96B}"/>
              </a:ext>
            </a:extLst>
          </p:cNvPr>
          <p:cNvPicPr>
            <a:picLocks noChangeAspect="1"/>
          </p:cNvPicPr>
          <p:nvPr/>
        </p:nvPicPr>
        <p:blipFill>
          <a:blip r:embed="rId2"/>
          <a:stretch>
            <a:fillRect/>
          </a:stretch>
        </p:blipFill>
        <p:spPr>
          <a:xfrm>
            <a:off x="8064347" y="0"/>
            <a:ext cx="4127653" cy="6792753"/>
          </a:xfrm>
          <a:prstGeom prst="rect">
            <a:avLst/>
          </a:prstGeom>
        </p:spPr>
      </p:pic>
    </p:spTree>
    <p:extLst>
      <p:ext uri="{BB962C8B-B14F-4D97-AF65-F5344CB8AC3E}">
        <p14:creationId xmlns:p14="http://schemas.microsoft.com/office/powerpoint/2010/main" val="113512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9CCC-BF21-A70B-9A40-9577FBA5DD46}"/>
              </a:ext>
            </a:extLst>
          </p:cNvPr>
          <p:cNvSpPr>
            <a:spLocks noGrp="1"/>
          </p:cNvSpPr>
          <p:nvPr>
            <p:ph type="title"/>
          </p:nvPr>
        </p:nvSpPr>
        <p:spPr/>
        <p:txBody>
          <a:bodyPr/>
          <a:lstStyle/>
          <a:p>
            <a:r>
              <a:rPr lang="en-US"/>
              <a:t>Finance</a:t>
            </a:r>
            <a:endParaRPr lang="en-AE"/>
          </a:p>
        </p:txBody>
      </p:sp>
      <p:pic>
        <p:nvPicPr>
          <p:cNvPr id="9" name="Picture 8">
            <a:extLst>
              <a:ext uri="{FF2B5EF4-FFF2-40B4-BE49-F238E27FC236}">
                <a16:creationId xmlns:a16="http://schemas.microsoft.com/office/drawing/2014/main" id="{2DBE9A96-C166-40C6-8BE6-4CF79593940A}"/>
              </a:ext>
            </a:extLst>
          </p:cNvPr>
          <p:cNvPicPr>
            <a:picLocks noChangeAspect="1"/>
          </p:cNvPicPr>
          <p:nvPr/>
        </p:nvPicPr>
        <p:blipFill>
          <a:blip r:embed="rId2"/>
          <a:stretch>
            <a:fillRect/>
          </a:stretch>
        </p:blipFill>
        <p:spPr>
          <a:xfrm>
            <a:off x="5627122" y="356759"/>
            <a:ext cx="6277851" cy="6144482"/>
          </a:xfrm>
          <a:prstGeom prst="rect">
            <a:avLst/>
          </a:prstGeom>
        </p:spPr>
      </p:pic>
      <p:pic>
        <p:nvPicPr>
          <p:cNvPr id="12" name="Picture 11">
            <a:extLst>
              <a:ext uri="{FF2B5EF4-FFF2-40B4-BE49-F238E27FC236}">
                <a16:creationId xmlns:a16="http://schemas.microsoft.com/office/drawing/2014/main" id="{7F79DDBF-176A-DFB5-3386-6DF259A3A10A}"/>
              </a:ext>
            </a:extLst>
          </p:cNvPr>
          <p:cNvPicPr>
            <a:picLocks noChangeAspect="1"/>
          </p:cNvPicPr>
          <p:nvPr/>
        </p:nvPicPr>
        <p:blipFill>
          <a:blip r:embed="rId3"/>
          <a:stretch>
            <a:fillRect/>
          </a:stretch>
        </p:blipFill>
        <p:spPr>
          <a:xfrm>
            <a:off x="11267109" y="91613"/>
            <a:ext cx="924889" cy="6409627"/>
          </a:xfrm>
          <a:prstGeom prst="rect">
            <a:avLst/>
          </a:prstGeom>
        </p:spPr>
      </p:pic>
      <p:pic>
        <p:nvPicPr>
          <p:cNvPr id="5122" name="Picture 2">
            <a:extLst>
              <a:ext uri="{FF2B5EF4-FFF2-40B4-BE49-F238E27FC236}">
                <a16:creationId xmlns:a16="http://schemas.microsoft.com/office/drawing/2014/main" id="{62010EBD-7016-E53F-FB01-A7A689EAF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31479"/>
            <a:ext cx="5627120" cy="56271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A1348C-2A56-CC9C-A4B8-7F0750E2201D}"/>
              </a:ext>
            </a:extLst>
          </p:cNvPr>
          <p:cNvSpPr txBox="1"/>
          <p:nvPr/>
        </p:nvSpPr>
        <p:spPr>
          <a:xfrm>
            <a:off x="1224696" y="3429000"/>
            <a:ext cx="2135521" cy="584775"/>
          </a:xfrm>
          <a:prstGeom prst="rect">
            <a:avLst/>
          </a:prstGeom>
          <a:noFill/>
        </p:spPr>
        <p:txBody>
          <a:bodyPr wrap="none" rtlCol="0">
            <a:spAutoFit/>
          </a:bodyPr>
          <a:lstStyle/>
          <a:p>
            <a:r>
              <a:rPr lang="en-US" sz="3200" dirty="0"/>
              <a:t>expensive</a:t>
            </a:r>
            <a:endParaRPr lang="en-AE" sz="3200" dirty="0"/>
          </a:p>
        </p:txBody>
      </p:sp>
      <p:sp>
        <p:nvSpPr>
          <p:cNvPr id="16" name="TextBox 15">
            <a:extLst>
              <a:ext uri="{FF2B5EF4-FFF2-40B4-BE49-F238E27FC236}">
                <a16:creationId xmlns:a16="http://schemas.microsoft.com/office/drawing/2014/main" id="{501ECFD3-5A5A-6B97-FECC-EDA9C458B0B3}"/>
              </a:ext>
            </a:extLst>
          </p:cNvPr>
          <p:cNvSpPr txBox="1"/>
          <p:nvPr/>
        </p:nvSpPr>
        <p:spPr>
          <a:xfrm>
            <a:off x="2921664" y="4412830"/>
            <a:ext cx="1348446" cy="584775"/>
          </a:xfrm>
          <a:prstGeom prst="rect">
            <a:avLst/>
          </a:prstGeom>
          <a:noFill/>
        </p:spPr>
        <p:txBody>
          <a:bodyPr wrap="none" rtlCol="0">
            <a:spAutoFit/>
          </a:bodyPr>
          <a:lstStyle/>
          <a:p>
            <a:r>
              <a:rPr lang="en-US" sz="3200" dirty="0"/>
              <a:t>cheap</a:t>
            </a:r>
            <a:endParaRPr lang="en-AE" sz="3200" dirty="0"/>
          </a:p>
        </p:txBody>
      </p:sp>
    </p:spTree>
    <p:extLst>
      <p:ext uri="{BB962C8B-B14F-4D97-AF65-F5344CB8AC3E}">
        <p14:creationId xmlns:p14="http://schemas.microsoft.com/office/powerpoint/2010/main" val="1759222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4306924"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0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4384714"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“At the far end of town where the </a:t>
            </a:r>
            <a:r>
              <a:rPr lang="en-GB" sz="2000" i="1" err="1">
                <a:latin typeface="Alegreya" pitchFamily="2" charset="0"/>
              </a:rPr>
              <a:t>Grickle</a:t>
            </a:r>
            <a:r>
              <a:rPr lang="en-GB" sz="2000" i="1">
                <a:latin typeface="Alegreya" pitchFamily="2" charset="0"/>
              </a:rPr>
              <a:t>-grass grows and the wind smells slow-and-sour when it blows and no birds ever sing excepting old crows... is the Street of the Lifted Lorax. And deep in the </a:t>
            </a:r>
            <a:r>
              <a:rPr lang="en-GB" sz="2000" i="1" err="1">
                <a:latin typeface="Alegreya" pitchFamily="2" charset="0"/>
              </a:rPr>
              <a:t>Grickle</a:t>
            </a:r>
            <a:r>
              <a:rPr lang="en-GB" sz="20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000" i="1" err="1">
                <a:latin typeface="Alegreya" pitchFamily="2" charset="0"/>
              </a:rPr>
              <a:t>Grickle</a:t>
            </a:r>
            <a:r>
              <a:rPr lang="en-GB" sz="2000" i="1">
                <a:latin typeface="Alegreya" pitchFamily="2" charset="0"/>
              </a:rPr>
              <a:t>-grass grows? The old Once-</a:t>
            </a:r>
            <a:r>
              <a:rPr lang="en-GB" sz="2000" i="1" err="1">
                <a:latin typeface="Alegreya" pitchFamily="2" charset="0"/>
              </a:rPr>
              <a:t>ler</a:t>
            </a:r>
            <a:r>
              <a:rPr lang="en-GB" sz="2000" i="1">
                <a:latin typeface="Alegreya" pitchFamily="2" charset="0"/>
              </a:rPr>
              <a:t> still lives here. Ask him, he knows.”</a:t>
            </a:r>
            <a:endParaRPr lang="en-AE" sz="20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4219461"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“Time Magazine called to say that I was PROBABLY </a:t>
            </a:r>
            <a:r>
              <a:rPr lang="en-GB" sz="2000" i="1">
                <a:latin typeface="Alegreya"/>
              </a:rPr>
              <a:t>going</a:t>
            </a:r>
            <a:r>
              <a:rPr lang="en-GB" sz="2000" i="1">
                <a:latin typeface="Alegreya" pitchFamily="2" charset="0"/>
              </a:rPr>
              <a:t> to be named “Man (Person) of the Year,” like last year, but I would have to agree to an interview and a major photo shoot. I said probably is no good and took a pass. Thanks anyway!”</a:t>
            </a:r>
            <a:endParaRPr lang="en-AE" sz="20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9" y="2608796"/>
            <a:ext cx="4219461"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“Unprecedented demand for Nvidia's chips and data </a:t>
            </a:r>
            <a:r>
              <a:rPr lang="en-GB" sz="2000" i="1" err="1">
                <a:latin typeface="Alegreya" pitchFamily="2" charset="0"/>
              </a:rPr>
              <a:t>center</a:t>
            </a:r>
            <a:r>
              <a:rPr lang="en-GB" sz="2000" i="1">
                <a:latin typeface="Alegreya" pitchFamily="2" charset="0"/>
              </a:rPr>
              <a:t> services has </a:t>
            </a:r>
            <a:r>
              <a:rPr lang="en-GB" sz="2000" i="1" err="1">
                <a:latin typeface="Alegreya" pitchFamily="2" charset="0"/>
              </a:rPr>
              <a:t>fueled</a:t>
            </a:r>
            <a:r>
              <a:rPr lang="en-GB" sz="2000" i="1">
                <a:latin typeface="Alegreya" pitchFamily="2" charset="0"/>
              </a:rPr>
              <a:t> a new wave of growth for the company. With shares up over 220% in the last year, many investors probably think they've missed the boat.”</a:t>
            </a:r>
            <a:endParaRPr lang="en-AE" sz="2000" i="1">
              <a:latin typeface="Alegreya" pitchFamily="2" charset="0"/>
            </a:endParaRPr>
          </a:p>
        </p:txBody>
      </p:sp>
      <p:pic>
        <p:nvPicPr>
          <p:cNvPr id="7" name="Picture 6">
            <a:extLst>
              <a:ext uri="{FF2B5EF4-FFF2-40B4-BE49-F238E27FC236}">
                <a16:creationId xmlns:a16="http://schemas.microsoft.com/office/drawing/2014/main" id="{3D993198-2A06-24ED-6A97-5949834404A6}"/>
              </a:ext>
            </a:extLst>
          </p:cNvPr>
          <p:cNvPicPr>
            <a:picLocks noChangeAspect="1"/>
          </p:cNvPicPr>
          <p:nvPr/>
        </p:nvPicPr>
        <p:blipFill>
          <a:blip r:embed="rId2"/>
          <a:stretch>
            <a:fillRect/>
          </a:stretch>
        </p:blipFill>
        <p:spPr>
          <a:xfrm>
            <a:off x="7955252" y="110487"/>
            <a:ext cx="4236748" cy="6664886"/>
          </a:xfrm>
          <a:prstGeom prst="rect">
            <a:avLst/>
          </a:prstGeom>
        </p:spPr>
      </p:pic>
    </p:spTree>
    <p:extLst>
      <p:ext uri="{BB962C8B-B14F-4D97-AF65-F5344CB8AC3E}">
        <p14:creationId xmlns:p14="http://schemas.microsoft.com/office/powerpoint/2010/main" val="25654444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4306924"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0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4384714"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“At the far end of town where the </a:t>
            </a:r>
            <a:r>
              <a:rPr lang="en-GB" sz="2000" i="1" err="1">
                <a:latin typeface="Alegreya" pitchFamily="2" charset="0"/>
              </a:rPr>
              <a:t>Grickle</a:t>
            </a:r>
            <a:r>
              <a:rPr lang="en-GB" sz="2000" i="1">
                <a:latin typeface="Alegreya" pitchFamily="2" charset="0"/>
              </a:rPr>
              <a:t>-grass grows and the wind smells slow-and-sour when it blows and no birds ever sing excepting old crows... is the Street of the Lifted Lorax. And deep in the </a:t>
            </a:r>
            <a:r>
              <a:rPr lang="en-GB" sz="2000" i="1" err="1">
                <a:latin typeface="Alegreya" pitchFamily="2" charset="0"/>
              </a:rPr>
              <a:t>Grickle</a:t>
            </a:r>
            <a:r>
              <a:rPr lang="en-GB" sz="20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000" i="1" err="1">
                <a:latin typeface="Alegreya" pitchFamily="2" charset="0"/>
              </a:rPr>
              <a:t>Grickle</a:t>
            </a:r>
            <a:r>
              <a:rPr lang="en-GB" sz="2000" i="1">
                <a:latin typeface="Alegreya" pitchFamily="2" charset="0"/>
              </a:rPr>
              <a:t>-grass grows? The old Once-</a:t>
            </a:r>
            <a:r>
              <a:rPr lang="en-GB" sz="2000" i="1" err="1">
                <a:latin typeface="Alegreya" pitchFamily="2" charset="0"/>
              </a:rPr>
              <a:t>ler</a:t>
            </a:r>
            <a:r>
              <a:rPr lang="en-GB" sz="2000" i="1">
                <a:latin typeface="Alegreya" pitchFamily="2" charset="0"/>
              </a:rPr>
              <a:t> still lives here. Ask him, he knows.”</a:t>
            </a:r>
            <a:endParaRPr lang="en-AE" sz="20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4219461"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“Time Magazine called to say that I was PROBABLY </a:t>
            </a:r>
            <a:r>
              <a:rPr lang="en-GB" sz="2000" i="1">
                <a:latin typeface="Alegreya"/>
              </a:rPr>
              <a:t>going</a:t>
            </a:r>
            <a:r>
              <a:rPr lang="en-GB" sz="2000" i="1">
                <a:latin typeface="Alegreya" pitchFamily="2" charset="0"/>
              </a:rPr>
              <a:t> to be named “Man (Person) of the Year,” like last year, but I would have to agree to an interview and a major photo shoot. I said probably is no good and took a pass. Thanks anyway!”</a:t>
            </a:r>
            <a:endParaRPr lang="en-AE" sz="20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9" y="2608796"/>
            <a:ext cx="4219461"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a:latin typeface="Alegreya" pitchFamily="2" charset="0"/>
              </a:rPr>
              <a:t>“Unprecedented demand for Nvidia's chips and data </a:t>
            </a:r>
            <a:r>
              <a:rPr lang="en-GB" sz="2000" i="1" err="1">
                <a:latin typeface="Alegreya" pitchFamily="2" charset="0"/>
              </a:rPr>
              <a:t>center</a:t>
            </a:r>
            <a:r>
              <a:rPr lang="en-GB" sz="2000" i="1">
                <a:latin typeface="Alegreya" pitchFamily="2" charset="0"/>
              </a:rPr>
              <a:t> services has </a:t>
            </a:r>
            <a:r>
              <a:rPr lang="en-GB" sz="2000" i="1" err="1">
                <a:latin typeface="Alegreya" pitchFamily="2" charset="0"/>
              </a:rPr>
              <a:t>fueled</a:t>
            </a:r>
            <a:r>
              <a:rPr lang="en-GB" sz="2000" i="1">
                <a:latin typeface="Alegreya" pitchFamily="2" charset="0"/>
              </a:rPr>
              <a:t> a new wave of growth for the company. With shares up over 220% in the last year, many investors probably think they've missed the boat.”</a:t>
            </a:r>
            <a:endParaRPr lang="en-AE" sz="2000" i="1">
              <a:latin typeface="Alegreya" pitchFamily="2" charset="0"/>
            </a:endParaRPr>
          </a:p>
        </p:txBody>
      </p:sp>
      <p:pic>
        <p:nvPicPr>
          <p:cNvPr id="8" name="Picture 7">
            <a:extLst>
              <a:ext uri="{FF2B5EF4-FFF2-40B4-BE49-F238E27FC236}">
                <a16:creationId xmlns:a16="http://schemas.microsoft.com/office/drawing/2014/main" id="{A9E35ED5-2923-5C08-CDC6-482CD37FDA2E}"/>
              </a:ext>
            </a:extLst>
          </p:cNvPr>
          <p:cNvPicPr>
            <a:picLocks noChangeAspect="1"/>
          </p:cNvPicPr>
          <p:nvPr/>
        </p:nvPicPr>
        <p:blipFill>
          <a:blip r:embed="rId2"/>
          <a:stretch>
            <a:fillRect/>
          </a:stretch>
        </p:blipFill>
        <p:spPr>
          <a:xfrm>
            <a:off x="7876673" y="-1"/>
            <a:ext cx="4315328" cy="6775374"/>
          </a:xfrm>
          <a:prstGeom prst="rect">
            <a:avLst/>
          </a:prstGeom>
        </p:spPr>
      </p:pic>
    </p:spTree>
    <p:extLst>
      <p:ext uri="{BB962C8B-B14F-4D97-AF65-F5344CB8AC3E}">
        <p14:creationId xmlns:p14="http://schemas.microsoft.com/office/powerpoint/2010/main" val="19708335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8855-3415-9B22-007E-FD6B884B3BA4}"/>
              </a:ext>
            </a:extLst>
          </p:cNvPr>
          <p:cNvSpPr>
            <a:spLocks noGrp="1"/>
          </p:cNvSpPr>
          <p:nvPr>
            <p:ph type="title"/>
          </p:nvPr>
        </p:nvSpPr>
        <p:spPr/>
        <p:txBody>
          <a:bodyPr/>
          <a:lstStyle/>
          <a:p>
            <a:r>
              <a:rPr lang="en-US"/>
              <a:t>Text </a:t>
            </a:r>
            <a:endParaRPr lang="en-AE"/>
          </a:p>
        </p:txBody>
      </p:sp>
      <p:sp>
        <p:nvSpPr>
          <p:cNvPr id="3" name="Content Placeholder 2">
            <a:extLst>
              <a:ext uri="{FF2B5EF4-FFF2-40B4-BE49-F238E27FC236}">
                <a16:creationId xmlns:a16="http://schemas.microsoft.com/office/drawing/2014/main" id="{C19940BC-1F82-1DEF-0786-7810219F42F4}"/>
              </a:ext>
            </a:extLst>
          </p:cNvPr>
          <p:cNvSpPr>
            <a:spLocks noGrp="1"/>
          </p:cNvSpPr>
          <p:nvPr>
            <p:ph idx="1"/>
          </p:nvPr>
        </p:nvSpPr>
        <p:spPr/>
        <p:txBody>
          <a:bodyPr>
            <a:normAutofit/>
          </a:bodyPr>
          <a:lstStyle/>
          <a:p>
            <a:r>
              <a:rPr lang="en-US"/>
              <a:t>Word presence/absence</a:t>
            </a:r>
          </a:p>
          <a:p>
            <a:r>
              <a:rPr lang="en-US"/>
              <a:t>Word count</a:t>
            </a:r>
          </a:p>
          <a:p>
            <a:r>
              <a:rPr lang="en-US"/>
              <a:t>Remove </a:t>
            </a:r>
            <a:r>
              <a:rPr lang="en-US" err="1"/>
              <a:t>stopwords</a:t>
            </a:r>
            <a:endParaRPr lang="en-US"/>
          </a:p>
          <a:p>
            <a:r>
              <a:rPr lang="en-US"/>
              <a:t>N-grams</a:t>
            </a:r>
          </a:p>
          <a:p>
            <a:r>
              <a:rPr lang="en-US"/>
              <a:t>TF-IDF: more weight if the word is repeated in the text, less weight if it is present in many documents</a:t>
            </a:r>
          </a:p>
        </p:txBody>
      </p:sp>
    </p:spTree>
    <p:extLst>
      <p:ext uri="{BB962C8B-B14F-4D97-AF65-F5344CB8AC3E}">
        <p14:creationId xmlns:p14="http://schemas.microsoft.com/office/powerpoint/2010/main" val="25790011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D38C22-9DBF-663D-643B-AA3DD1172D3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re</a:t>
            </a:r>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collections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Counter</a:t>
            </a:r>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nltk.corpus</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stopwords</a:t>
            </a:r>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text = </a:t>
            </a:r>
            <a:r>
              <a:rPr lang="en-US" sz="2000" b="0" dirty="0" err="1">
                <a:solidFill>
                  <a:srgbClr val="000000"/>
                </a:solidFill>
                <a:effectLst/>
                <a:latin typeface="Consolas" panose="020B0609020204030204" pitchFamily="49" charset="0"/>
              </a:rPr>
              <a:t>text.lower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text = </a:t>
            </a:r>
            <a:r>
              <a:rPr lang="en-US" sz="2000" b="0" dirty="0" err="1">
                <a:solidFill>
                  <a:srgbClr val="000000"/>
                </a:solidFill>
                <a:effectLst/>
                <a:latin typeface="Consolas" panose="020B0609020204030204" pitchFamily="49" charset="0"/>
              </a:rPr>
              <a:t>re.sub</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a:t>
            </a:r>
            <a:r>
              <a:rPr lang="en-US" sz="2000" b="0" dirty="0">
                <a:solidFill>
                  <a:srgbClr val="811F3F"/>
                </a:solidFill>
                <a:effectLst/>
                <a:latin typeface="Consolas" panose="020B0609020204030204" pitchFamily="49" charset="0"/>
              </a:rPr>
              <a:t>'[</a:t>
            </a:r>
            <a:r>
              <a:rPr lang="en-US" sz="2000" b="0" dirty="0">
                <a:solidFill>
                  <a:srgbClr val="000000"/>
                </a:solidFill>
                <a:effectLst/>
                <a:latin typeface="Consolas" panose="020B0609020204030204" pitchFamily="49" charset="0"/>
              </a:rPr>
              <a:t>^</a:t>
            </a:r>
            <a:r>
              <a:rPr lang="en-US" sz="2000" b="0" dirty="0">
                <a:solidFill>
                  <a:srgbClr val="811F3F"/>
                </a:solidFill>
                <a:effectLst/>
                <a:latin typeface="Consolas" panose="020B0609020204030204" pitchFamily="49" charset="0"/>
              </a:rPr>
              <a:t>A-Za-z]</a:t>
            </a:r>
            <a:r>
              <a:rPr lang="en-US" sz="2000" b="0" dirty="0">
                <a:solidFill>
                  <a:srgbClr val="000000"/>
                </a:solidFill>
                <a:effectLst/>
                <a:latin typeface="Consolas" panose="020B0609020204030204" pitchFamily="49" charset="0"/>
              </a:rPr>
              <a:t>+</a:t>
            </a:r>
            <a:r>
              <a:rPr lang="en-US" sz="2000" b="0" dirty="0">
                <a:solidFill>
                  <a:srgbClr val="811F3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 '</a:t>
            </a:r>
            <a:r>
              <a:rPr lang="en-US" sz="2000" b="0" dirty="0">
                <a:solidFill>
                  <a:srgbClr val="000000"/>
                </a:solidFill>
                <a:effectLst/>
                <a:latin typeface="Consolas" panose="020B0609020204030204" pitchFamily="49" charset="0"/>
              </a:rPr>
              <a:t>, text)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text = </a:t>
            </a:r>
            <a:r>
              <a:rPr lang="en-US" sz="2000" b="0" dirty="0" err="1">
                <a:solidFill>
                  <a:srgbClr val="000000"/>
                </a:solidFill>
                <a:effectLst/>
                <a:latin typeface="Consolas" panose="020B0609020204030204" pitchFamily="49" charset="0"/>
              </a:rPr>
              <a:t>text.split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remove = </a:t>
            </a:r>
            <a:r>
              <a:rPr lang="en-US" sz="2000" b="0" dirty="0" err="1">
                <a:solidFill>
                  <a:srgbClr val="000000"/>
                </a:solidFill>
                <a:effectLst/>
                <a:latin typeface="Consolas" panose="020B0609020204030204" pitchFamily="49" charset="0"/>
              </a:rPr>
              <a:t>stopwords.words</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english</a:t>
            </a:r>
            <a:r>
              <a:rPr lang="en-US" sz="2000" b="0" dirty="0">
                <a:solidFill>
                  <a:srgbClr val="811F3F"/>
                </a:solidFill>
                <a:effectLst/>
                <a:latin typeface="Consolas" panose="020B0609020204030204" pitchFamily="49" charset="0"/>
              </a:rPr>
              <a: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text = [ w </a:t>
            </a:r>
            <a:r>
              <a:rPr lang="en-US" sz="2000" b="0" dirty="0">
                <a:solidFill>
                  <a:srgbClr val="0000FF"/>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w </a:t>
            </a:r>
            <a:r>
              <a:rPr lang="en-US" sz="2000" b="0" dirty="0">
                <a:solidFill>
                  <a:srgbClr val="0000FF"/>
                </a:solidFill>
                <a:effectLst/>
                <a:latin typeface="Consolas" panose="020B0609020204030204" pitchFamily="49" charset="0"/>
              </a:rPr>
              <a:t>in</a:t>
            </a:r>
            <a:r>
              <a:rPr lang="en-US" sz="2000" b="0" dirty="0">
                <a:solidFill>
                  <a:srgbClr val="000000"/>
                </a:solidFill>
                <a:effectLst/>
                <a:latin typeface="Consolas" panose="020B0609020204030204" pitchFamily="49" charset="0"/>
              </a:rPr>
              <a:t> text </a:t>
            </a:r>
            <a:r>
              <a:rPr lang="en-US" sz="2000" b="0" dirty="0">
                <a:solidFill>
                  <a:srgbClr val="0000FF"/>
                </a:solidFill>
                <a:effectLst/>
                <a:latin typeface="Consolas" panose="020B0609020204030204" pitchFamily="49" charset="0"/>
              </a:rPr>
              <a:t>if</a:t>
            </a:r>
            <a:r>
              <a:rPr lang="en-US" sz="2000" b="0" dirty="0">
                <a:solidFill>
                  <a:srgbClr val="000000"/>
                </a:solidFill>
                <a:effectLst/>
                <a:latin typeface="Consolas" panose="020B0609020204030204" pitchFamily="49" charset="0"/>
              </a:rPr>
              <a:t> w </a:t>
            </a:r>
            <a:r>
              <a:rPr lang="en-US" sz="2000" b="0" dirty="0">
                <a:solidFill>
                  <a:srgbClr val="0000FF"/>
                </a:solidFill>
                <a:effectLst/>
                <a:latin typeface="Consolas" panose="020B0609020204030204" pitchFamily="49" charset="0"/>
              </a:rPr>
              <a:t>not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a:t>
            </a:r>
            <a:r>
              <a:rPr lang="en-US" sz="2000" b="0" dirty="0">
                <a:solidFill>
                  <a:srgbClr val="000000"/>
                </a:solidFill>
                <a:effectLst/>
                <a:latin typeface="Consolas" panose="020B0609020204030204" pitchFamily="49" charset="0"/>
              </a:rPr>
              <a:t> remove ]</a:t>
            </a:r>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bigrams = [ </a:t>
            </a:r>
            <a:r>
              <a:rPr lang="en-US" sz="2000" b="0" dirty="0">
                <a:solidFill>
                  <a:srgbClr val="0000FF"/>
                </a:solidFill>
                <a:effectLst/>
                <a:latin typeface="Consolas" panose="020B0609020204030204" pitchFamily="49" charset="0"/>
              </a:rPr>
              <a:t>f</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{a}</a:t>
            </a:r>
            <a:r>
              <a:rPr lang="en-US" sz="2000" b="0" dirty="0">
                <a:solidFill>
                  <a:srgbClr val="A31515"/>
                </a:solidFill>
                <a:effectLst/>
                <a:latin typeface="Consolas" panose="020B0609020204030204" pitchFamily="49" charset="0"/>
              </a:rPr>
              <a:t> </a:t>
            </a:r>
            <a:r>
              <a:rPr lang="en-US" sz="2000" b="0" dirty="0">
                <a:solidFill>
                  <a:srgbClr val="000000"/>
                </a:solidFill>
                <a:effectLst/>
                <a:latin typeface="Consolas" panose="020B0609020204030204" pitchFamily="49" charset="0"/>
              </a:rPr>
              <a:t>{b}</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a, b </a:t>
            </a:r>
            <a:r>
              <a:rPr lang="en-US" sz="2000" b="0" dirty="0">
                <a:solidFill>
                  <a:srgbClr val="0000FF"/>
                </a:solidFill>
                <a:effectLst/>
                <a:latin typeface="Consolas" panose="020B0609020204030204" pitchFamily="49" charset="0"/>
              </a:rPr>
              <a:t>in</a:t>
            </a:r>
            <a:r>
              <a:rPr lang="en-US" sz="2000" b="0" dirty="0">
                <a:solidFill>
                  <a:srgbClr val="000000"/>
                </a:solidFill>
                <a:effectLst/>
                <a:latin typeface="Consolas" panose="020B0609020204030204" pitchFamily="49" charset="0"/>
              </a:rPr>
              <a:t> zip(text, text[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c = Counter( text + bigrams )</a:t>
            </a:r>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c.most_common</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a:t>
            </a:r>
          </a:p>
          <a:p>
            <a:pPr marL="0" indent="0">
              <a:buNone/>
            </a:pPr>
            <a:endParaRPr lang="en-US" sz="2000"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Text</a:t>
            </a:r>
            <a:endParaRPr lang="en-AE"/>
          </a:p>
        </p:txBody>
      </p:sp>
    </p:spTree>
    <p:extLst>
      <p:ext uri="{BB962C8B-B14F-4D97-AF65-F5344CB8AC3E}">
        <p14:creationId xmlns:p14="http://schemas.microsoft.com/office/powerpoint/2010/main" val="10854922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033C-0DDF-56C3-A9CE-CC8A0D1CE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C38F4-FC3E-2378-99C4-F65D14010DDF}"/>
              </a:ext>
            </a:extLst>
          </p:cNvPr>
          <p:cNvSpPr>
            <a:spLocks noGrp="1"/>
          </p:cNvSpPr>
          <p:nvPr>
            <p:ph type="title"/>
          </p:nvPr>
        </p:nvSpPr>
        <p:spPr/>
        <p:txBody>
          <a:bodyPr/>
          <a:lstStyle/>
          <a:p>
            <a:r>
              <a:rPr lang="en-US"/>
              <a:t>Text</a:t>
            </a:r>
            <a:endParaRPr lang="en-AE"/>
          </a:p>
        </p:txBody>
      </p:sp>
      <p:sp>
        <p:nvSpPr>
          <p:cNvPr id="3" name="Content Placeholder 2">
            <a:extLst>
              <a:ext uri="{FF2B5EF4-FFF2-40B4-BE49-F238E27FC236}">
                <a16:creationId xmlns:a16="http://schemas.microsoft.com/office/drawing/2014/main" id="{C9C3A6DF-9546-2C25-75D7-C09AAB007BFB}"/>
              </a:ext>
            </a:extLst>
          </p:cNvPr>
          <p:cNvSpPr>
            <a:spLocks noGrp="1"/>
          </p:cNvSpPr>
          <p:nvPr>
            <p:ph idx="1"/>
          </p:nvPr>
        </p:nvSpPr>
        <p:spPr>
          <a:xfrm>
            <a:off x="-1" y="1529542"/>
            <a:ext cx="12191999" cy="5328458"/>
          </a:xfrm>
        </p:spPr>
        <p:txBody>
          <a:bodyPr>
            <a:noAutofit/>
          </a:bodyPr>
          <a:lstStyle/>
          <a:p>
            <a:pPr marL="0" indent="0">
              <a:buNone/>
            </a:pPr>
            <a:r>
              <a:rPr lang="en-US" sz="2000" b="0" dirty="0">
                <a:solidFill>
                  <a:srgbClr val="008000"/>
                </a:solidFill>
                <a:effectLst/>
                <a:latin typeface="Consolas" panose="020B0609020204030204" pitchFamily="49" charset="0"/>
              </a:rPr>
              <a:t># Bag of words</a:t>
            </a:r>
            <a:br>
              <a:rPr lang="en-US" sz="2000" dirty="0">
                <a:solidFill>
                  <a:srgbClr val="000000"/>
                </a:solidFill>
                <a:latin typeface="Consolas" panose="020B0609020204030204" pitchFamily="49" charset="0"/>
              </a:rPr>
            </a:br>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sklearn.feature_extraction.text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CountVectorizer</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corpus = [ ... ]  </a:t>
            </a:r>
            <a:r>
              <a:rPr lang="en-US" sz="2000" b="0" dirty="0">
                <a:solidFill>
                  <a:srgbClr val="008000"/>
                </a:solidFill>
                <a:effectLst/>
                <a:latin typeface="Consolas" panose="020B0609020204030204" pitchFamily="49" charset="0"/>
              </a:rPr>
              <a:t># List of sentences</a:t>
            </a:r>
            <a:br>
              <a:rPr lang="en-US" sz="2000" b="0" dirty="0">
                <a:solidFill>
                  <a:srgbClr val="008000"/>
                </a:solidFill>
                <a:effectLst/>
                <a:latin typeface="Consolas" panose="020B0609020204030204" pitchFamily="49" charset="0"/>
              </a:rPr>
            </a:br>
            <a:r>
              <a:rPr lang="en-US" sz="2000" b="0" dirty="0">
                <a:solidFill>
                  <a:srgbClr val="000000"/>
                </a:solidFill>
                <a:effectLst/>
                <a:latin typeface="Consolas" panose="020B0609020204030204" pitchFamily="49" charset="0"/>
              </a:rPr>
              <a:t>vectorizer = </a:t>
            </a:r>
            <a:r>
              <a:rPr lang="en-US" sz="2000" b="0" dirty="0" err="1">
                <a:solidFill>
                  <a:srgbClr val="000000"/>
                </a:solidFill>
                <a:effectLst/>
                <a:latin typeface="Consolas" panose="020B0609020204030204" pitchFamily="49" charset="0"/>
              </a:rPr>
              <a:t>CountVectorizer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X = </a:t>
            </a:r>
            <a:r>
              <a:rPr lang="en-US" sz="2000" b="0" dirty="0" err="1">
                <a:solidFill>
                  <a:srgbClr val="000000"/>
                </a:solidFill>
                <a:effectLst/>
                <a:latin typeface="Consolas" panose="020B0609020204030204" pitchFamily="49" charset="0"/>
              </a:rPr>
              <a:t>vectorizer.fit_transform</a:t>
            </a:r>
            <a:r>
              <a:rPr lang="en-US" sz="2000" b="0" dirty="0">
                <a:solidFill>
                  <a:srgbClr val="000000"/>
                </a:solidFill>
                <a:effectLst/>
                <a:latin typeface="Consolas" panose="020B0609020204030204" pitchFamily="49" charset="0"/>
              </a:rPr>
              <a:t>(corpus).</a:t>
            </a:r>
            <a:r>
              <a:rPr lang="en-US" sz="2000" b="0" dirty="0" err="1">
                <a:solidFill>
                  <a:srgbClr val="000000"/>
                </a:solidFill>
                <a:effectLst/>
                <a:latin typeface="Consolas" panose="020B0609020204030204" pitchFamily="49" charset="0"/>
              </a:rPr>
              <a:t>todense</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columns = </a:t>
            </a:r>
            <a:r>
              <a:rPr lang="en-US" sz="2000" b="0" dirty="0" err="1">
                <a:solidFill>
                  <a:srgbClr val="000000"/>
                </a:solidFill>
                <a:effectLst/>
                <a:latin typeface="Consolas" panose="020B0609020204030204" pitchFamily="49" charset="0"/>
              </a:rPr>
              <a:t>vectorizer.get_feature_names_out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X = </a:t>
            </a:r>
            <a:r>
              <a:rPr lang="en-US" sz="2000" b="0" dirty="0" err="1">
                <a:solidFill>
                  <a:srgbClr val="000000"/>
                </a:solidFill>
                <a:effectLst/>
                <a:latin typeface="Consolas" panose="020B0609020204030204" pitchFamily="49" charset="0"/>
              </a:rPr>
              <a:t>pd.DataFrame</a:t>
            </a:r>
            <a:r>
              <a:rPr lang="en-US" sz="2000" b="0" dirty="0">
                <a:solidFill>
                  <a:srgbClr val="000000"/>
                </a:solidFill>
                <a:effectLst/>
                <a:latin typeface="Consolas" panose="020B0609020204030204" pitchFamily="49" charset="0"/>
              </a:rPr>
              <a:t>( X, columns = columns )</a:t>
            </a:r>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8000"/>
                </a:solidFill>
                <a:effectLst/>
                <a:latin typeface="Consolas" panose="020B0609020204030204" pitchFamily="49" charset="0"/>
              </a:rPr>
              <a:t># N-grams</a:t>
            </a:r>
            <a:br>
              <a:rPr lang="en-US" sz="2000" b="0" dirty="0">
                <a:solidFill>
                  <a:srgbClr val="008000"/>
                </a:solidFill>
                <a:effectLst/>
                <a:latin typeface="Consolas" panose="020B0609020204030204" pitchFamily="49" charset="0"/>
              </a:rPr>
            </a:br>
            <a:r>
              <a:rPr lang="en-US" sz="2000" b="0" dirty="0">
                <a:solidFill>
                  <a:srgbClr val="000000"/>
                </a:solidFill>
                <a:effectLst/>
                <a:latin typeface="Consolas" panose="020B0609020204030204" pitchFamily="49" charset="0"/>
              </a:rPr>
              <a:t>vectorizer = </a:t>
            </a:r>
            <a:r>
              <a:rPr lang="en-US" sz="2000" b="0" dirty="0" err="1">
                <a:solidFill>
                  <a:srgbClr val="000000"/>
                </a:solidFill>
                <a:effectLst/>
                <a:latin typeface="Consolas" panose="020B0609020204030204" pitchFamily="49" charset="0"/>
              </a:rPr>
              <a:t>CountVectorizer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ngram_range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token_pattern</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r</a:t>
            </a:r>
            <a:r>
              <a:rPr lang="en-US" sz="2000" b="0" dirty="0">
                <a:solidFill>
                  <a:srgbClr val="811F3F"/>
                </a:solidFill>
                <a:effectLst/>
                <a:latin typeface="Consolas" panose="020B0609020204030204" pitchFamily="49" charset="0"/>
              </a:rPr>
              <a:t>'\b\w</a:t>
            </a:r>
            <a:r>
              <a:rPr lang="en-US" sz="2000" b="0" dirty="0">
                <a:solidFill>
                  <a:srgbClr val="000000"/>
                </a:solidFill>
                <a:effectLst/>
                <a:latin typeface="Consolas" panose="020B0609020204030204" pitchFamily="49" charset="0"/>
              </a:rPr>
              <a:t>+</a:t>
            </a:r>
            <a:r>
              <a:rPr lang="en-US" sz="2000" b="0" dirty="0">
                <a:solidFill>
                  <a:srgbClr val="811F3F"/>
                </a:solidFill>
                <a:effectLst/>
                <a:latin typeface="Consolas" panose="020B0609020204030204" pitchFamily="49" charset="0"/>
              </a:rPr>
              <a:t>\b'</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min_df</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8000"/>
                </a:solidFill>
                <a:effectLst/>
                <a:latin typeface="Consolas" panose="020B0609020204030204" pitchFamily="49" charset="0"/>
              </a:rPr>
              <a:t># TF-IDF</a:t>
            </a:r>
            <a:br>
              <a:rPr lang="en-US" sz="2000" b="0" dirty="0">
                <a:solidFill>
                  <a:srgbClr val="008000"/>
                </a:solidFill>
                <a:effectLst/>
                <a:latin typeface="Consolas" panose="020B0609020204030204" pitchFamily="49" charset="0"/>
              </a:rPr>
            </a:br>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sklearn.feature_extraction.text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TfidfTransformer</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transformer = </a:t>
            </a:r>
            <a:r>
              <a:rPr lang="en-US" sz="2000" b="0" dirty="0" err="1">
                <a:solidFill>
                  <a:srgbClr val="000000"/>
                </a:solidFill>
                <a:effectLst/>
                <a:latin typeface="Consolas" panose="020B0609020204030204" pitchFamily="49" charset="0"/>
              </a:rPr>
              <a:t>TfidfTransformer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Z = </a:t>
            </a:r>
            <a:r>
              <a:rPr lang="en-US" sz="2000" b="0" dirty="0" err="1">
                <a:solidFill>
                  <a:srgbClr val="000000"/>
                </a:solidFill>
                <a:effectLst/>
                <a:latin typeface="Consolas" panose="020B0609020204030204" pitchFamily="49" charset="0"/>
              </a:rPr>
              <a:t>transformer.fit_transform</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X.values</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Z = </a:t>
            </a:r>
            <a:r>
              <a:rPr lang="en-US" sz="2000" b="0" dirty="0" err="1">
                <a:solidFill>
                  <a:srgbClr val="000000"/>
                </a:solidFill>
                <a:effectLst/>
                <a:latin typeface="Consolas" panose="020B0609020204030204" pitchFamily="49" charset="0"/>
              </a:rPr>
              <a:t>pd.DataFrame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Z.todense</a:t>
            </a:r>
            <a:r>
              <a:rPr lang="en-US" sz="2000" b="0" dirty="0">
                <a:solidFill>
                  <a:srgbClr val="000000"/>
                </a:solidFill>
                <a:effectLst/>
                <a:latin typeface="Consolas" panose="020B0609020204030204" pitchFamily="49" charset="0"/>
              </a:rPr>
              <a:t>(), columns = columns )</a:t>
            </a: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895491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D3D58267-5CB6-9B74-12C6-EF3770DB0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995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E2B5-25BA-0816-F9E2-FAD9E458AB3B}"/>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4186359A-3B6B-5C03-059D-8EEB4375E549}"/>
              </a:ext>
            </a:extLst>
          </p:cNvPr>
          <p:cNvSpPr>
            <a:spLocks noGrp="1"/>
          </p:cNvSpPr>
          <p:nvPr>
            <p:ph idx="1"/>
          </p:nvPr>
        </p:nvSpPr>
        <p:spPr/>
        <p:txBody>
          <a:bodyPr/>
          <a:lstStyle/>
          <a:p>
            <a:r>
              <a:rPr lang="en-GB" dirty="0"/>
              <a:t>What are the most frequent words in those texts? Try to remove words common in all of them.</a:t>
            </a:r>
          </a:p>
          <a:p>
            <a:r>
              <a:rPr lang="en-GB" dirty="0"/>
              <a:t>Compute the TF-IDF term-document matrix from the following texts</a:t>
            </a:r>
          </a:p>
          <a:p>
            <a:r>
              <a:rPr lang="en-GB" dirty="0"/>
              <a:t>Reduce its dimension; plot the result</a:t>
            </a:r>
          </a:p>
          <a:p>
            <a:r>
              <a:rPr lang="en-GB" dirty="0">
                <a:solidFill>
                  <a:schemeClr val="bg1">
                    <a:lumMod val="65000"/>
                  </a:schemeClr>
                </a:solidFill>
              </a:rPr>
              <a:t>Same question with the </a:t>
            </a:r>
            <a:r>
              <a:rPr lang="en-GB" i="1" dirty="0">
                <a:solidFill>
                  <a:schemeClr val="bg1">
                    <a:lumMod val="65000"/>
                  </a:schemeClr>
                </a:solidFill>
              </a:rPr>
              <a:t>paragraphs</a:t>
            </a:r>
            <a:r>
              <a:rPr lang="en-GB" dirty="0">
                <a:solidFill>
                  <a:schemeClr val="bg1">
                    <a:lumMod val="65000"/>
                  </a:schemeClr>
                </a:solidFill>
              </a:rPr>
              <a:t> in those texts</a:t>
            </a:r>
            <a:endParaRPr lang="en-AE" dirty="0">
              <a:solidFill>
                <a:schemeClr val="bg1">
                  <a:lumMod val="65000"/>
                </a:schemeClr>
              </a:solidFill>
            </a:endParaRPr>
          </a:p>
        </p:txBody>
      </p:sp>
    </p:spTree>
    <p:extLst>
      <p:ext uri="{BB962C8B-B14F-4D97-AF65-F5344CB8AC3E}">
        <p14:creationId xmlns:p14="http://schemas.microsoft.com/office/powerpoint/2010/main" val="750902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185084"/>
            <a:ext cx="4379976" cy="5795091"/>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latin typeface="Alegreya"/>
              </a:rPr>
              <a:t>Alice was beginning to get very tired of sitting by her sister on the bank, and of having nothing to do: once or twice she had peeped into the book her sister was reading, but it had no pictures or conversations in it, “and what is the use of a book,” thought Alice “without pictures or conversations?”</a:t>
            </a:r>
          </a:p>
          <a:p>
            <a:pPr marL="0" indent="0">
              <a:buFont typeface="Arial" panose="020B0604020202020204" pitchFamily="34" charset="0"/>
              <a:buNone/>
            </a:pPr>
            <a:r>
              <a:rPr lang="en-GB" sz="2000" i="1" dirty="0">
                <a:latin typeface="Alegreya"/>
              </a:rPr>
              <a:t>So she was considering in her own mind (as well as she could, for the hot day made her feel very sleepy and stupid), whether the pleasure of making a daisy-chain would be worth the trouble of getting up and picking the daisies, when suddenly a White Rabbit with pink eyes ran close by her.</a:t>
            </a:r>
          </a:p>
          <a:p>
            <a:pPr marL="0" indent="0">
              <a:buFont typeface="Arial" panose="020B0604020202020204" pitchFamily="34" charset="0"/>
              <a:buNone/>
            </a:pPr>
            <a:r>
              <a:rPr lang="en-GB" sz="2000" i="1" dirty="0">
                <a:latin typeface="Alegreya"/>
              </a:rPr>
              <a:t>There was nothing so _very_ remarkable in that; nor did Alice think it so _very_ much out of the way to hear the Rabbit say to itself, “Oh dear! Oh dear! I shall be late!” (when she thought it over </a:t>
            </a:r>
            <a:r>
              <a:rPr lang="en-GB" sz="2000" i="1" dirty="0" err="1">
                <a:latin typeface="Alegreya"/>
              </a:rPr>
              <a:t>afterwards,it</a:t>
            </a:r>
            <a:r>
              <a:rPr lang="en-GB" sz="2000" i="1" dirty="0">
                <a:latin typeface="Alegreya"/>
              </a:rPr>
              <a:t> occurred to her that she ought to have wondered at this, </a:t>
            </a:r>
            <a:endParaRPr lang="en-AE" sz="2000" i="1" dirty="0">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1810842" y="738242"/>
            <a:ext cx="4644822" cy="5424813"/>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latin typeface="Alegreya" pitchFamily="2" charset="0"/>
              </a:rPr>
              <a:t>In my younger and more vulnerable years my father gave me some advice that I’ve been turning over in my mind ever since.</a:t>
            </a:r>
            <a:br>
              <a:rPr lang="en-GB" sz="2000" i="1" dirty="0">
                <a:latin typeface="Alegreya" pitchFamily="2" charset="0"/>
              </a:rPr>
            </a:br>
            <a:r>
              <a:rPr lang="en-GB" sz="2000" i="1" dirty="0">
                <a:latin typeface="Alegreya" pitchFamily="2" charset="0"/>
              </a:rPr>
              <a:t>“Whenever you feel like criticizing anyone,” he told me, “just remember that all the people in this world haven’t had the advantages that you’ve had.”</a:t>
            </a:r>
          </a:p>
          <a:p>
            <a:pPr marL="0" indent="0">
              <a:buFont typeface="Arial" panose="020B0604020202020204" pitchFamily="34" charset="0"/>
              <a:buNone/>
            </a:pPr>
            <a:r>
              <a:rPr lang="en-GB" sz="2000" i="1" dirty="0">
                <a:latin typeface="Alegreya" pitchFamily="2" charset="0"/>
              </a:rPr>
              <a:t>He didn’t say any more, but we’ve always been unusually communicative in a reserved way, and I understood that he meant a great deal more than that. In consequence, I’m inclined to reserve all judgements, a habit that has opened up many curious natures to me and also made me the victim of not a few veteran bores. The abnormal mind is quick to detect and attach itself to this quality when it appears in a normal person, and so it came about that in college I was unjustly accused of being a politician, because I was privy to the secret griefs of wild, unknown</a:t>
            </a:r>
            <a:endParaRPr lang="en-AE" sz="2000" i="1" dirty="0">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4051452" y="1309687"/>
            <a:ext cx="4946244" cy="5223646"/>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latin typeface="Alegreya" pitchFamily="2" charset="0"/>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p>
          <a:p>
            <a:pPr marL="0" indent="0">
              <a:buFont typeface="Arial" panose="020B0604020202020204" pitchFamily="34" charset="0"/>
              <a:buNone/>
            </a:pPr>
            <a:r>
              <a:rPr lang="en-GB" sz="2000" i="1" dirty="0">
                <a:latin typeface="Alegreya" pitchFamily="2" charset="0"/>
              </a:rPr>
              <a:t>There were a king with a large jaw and a queen with a plain face, on the throne of England; there were a king with a large jaw and a queen with a fair face, on the throne of France. In both countries it was </a:t>
            </a:r>
            <a:r>
              <a:rPr lang="en-GB" sz="2000" i="1" dirty="0" err="1">
                <a:latin typeface="Alegreya" pitchFamily="2" charset="0"/>
              </a:rPr>
              <a:t>clearerthan</a:t>
            </a:r>
            <a:r>
              <a:rPr lang="en-GB" sz="2000" i="1" dirty="0">
                <a:latin typeface="Alegreya" pitchFamily="2" charset="0"/>
              </a:rPr>
              <a:t> crystal to the lords of the State preserves of loaves and fishes, that things in</a:t>
            </a:r>
            <a:endParaRPr lang="en-AE" sz="2000" i="1" dirty="0">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6630391" y="1913852"/>
            <a:ext cx="4872761" cy="4898428"/>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latin typeface="Alegreya" pitchFamily="2" charset="0"/>
              </a:rPr>
              <a:t>If you happen to have read another book about Christopher Robin, you may remember that he once had a swan (or the swan had Christopher Robin, I don't know which) and that he used to call this swan Pooh. That was a long time ago, and when we said good-bye, we took the name with us, as we didn't think the swan would want it any more. Well, when Edward Bear said that he would like an exciting name all to himself, Christopher Robin said at once, without stopping to think, that he was Winnie-the-Pooh. And he was. So, as I have explained the Pooh part, I will now explain the rest of it.</a:t>
            </a:r>
          </a:p>
          <a:p>
            <a:pPr marL="0" indent="0">
              <a:buFont typeface="Arial" panose="020B0604020202020204" pitchFamily="34" charset="0"/>
              <a:buNone/>
            </a:pPr>
            <a:r>
              <a:rPr lang="en-GB" sz="2000" i="1" dirty="0">
                <a:latin typeface="Alegreya" pitchFamily="2" charset="0"/>
              </a:rPr>
              <a:t>You can't be in London for long without going to the Zoo. There are some people who begin the Zoo at the beginning, called WAYIN, and walk as quickly as they can past every cage until they get to</a:t>
            </a:r>
            <a:endParaRPr lang="en-AE" sz="2000" i="1" dirty="0">
              <a:latin typeface="Alegreya" pitchFamily="2" charset="0"/>
            </a:endParaRPr>
          </a:p>
        </p:txBody>
      </p:sp>
    </p:spTree>
    <p:extLst>
      <p:ext uri="{BB962C8B-B14F-4D97-AF65-F5344CB8AC3E}">
        <p14:creationId xmlns:p14="http://schemas.microsoft.com/office/powerpoint/2010/main" val="18377398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8855-3415-9B22-007E-FD6B884B3BA4}"/>
              </a:ext>
            </a:extLst>
          </p:cNvPr>
          <p:cNvSpPr>
            <a:spLocks noGrp="1"/>
          </p:cNvSpPr>
          <p:nvPr>
            <p:ph type="title"/>
          </p:nvPr>
        </p:nvSpPr>
        <p:spPr/>
        <p:txBody>
          <a:bodyPr/>
          <a:lstStyle/>
          <a:p>
            <a:r>
              <a:rPr lang="en-US"/>
              <a:t>Text </a:t>
            </a:r>
            <a:endParaRPr lang="en-AE"/>
          </a:p>
        </p:txBody>
      </p:sp>
      <p:sp>
        <p:nvSpPr>
          <p:cNvPr id="3" name="Content Placeholder 2">
            <a:extLst>
              <a:ext uri="{FF2B5EF4-FFF2-40B4-BE49-F238E27FC236}">
                <a16:creationId xmlns:a16="http://schemas.microsoft.com/office/drawing/2014/main" id="{C19940BC-1F82-1DEF-0786-7810219F42F4}"/>
              </a:ext>
            </a:extLst>
          </p:cNvPr>
          <p:cNvSpPr>
            <a:spLocks noGrp="1"/>
          </p:cNvSpPr>
          <p:nvPr>
            <p:ph idx="1"/>
          </p:nvPr>
        </p:nvSpPr>
        <p:spPr/>
        <p:txBody>
          <a:bodyPr>
            <a:normAutofit lnSpcReduction="10000"/>
          </a:bodyPr>
          <a:lstStyle/>
          <a:p>
            <a:r>
              <a:rPr lang="en-US">
                <a:solidFill>
                  <a:schemeClr val="bg1">
                    <a:lumMod val="65000"/>
                  </a:schemeClr>
                </a:solidFill>
              </a:rPr>
              <a:t>Word presence/absence</a:t>
            </a:r>
          </a:p>
          <a:p>
            <a:r>
              <a:rPr lang="en-US">
                <a:solidFill>
                  <a:schemeClr val="bg1">
                    <a:lumMod val="65000"/>
                  </a:schemeClr>
                </a:solidFill>
              </a:rPr>
              <a:t>Word count</a:t>
            </a:r>
          </a:p>
          <a:p>
            <a:r>
              <a:rPr lang="en-US">
                <a:solidFill>
                  <a:schemeClr val="bg1">
                    <a:lumMod val="65000"/>
                  </a:schemeClr>
                </a:solidFill>
              </a:rPr>
              <a:t>Remove </a:t>
            </a:r>
            <a:r>
              <a:rPr lang="en-US" err="1">
                <a:solidFill>
                  <a:schemeClr val="bg1">
                    <a:lumMod val="65000"/>
                  </a:schemeClr>
                </a:solidFill>
              </a:rPr>
              <a:t>stopwords</a:t>
            </a:r>
            <a:endParaRPr lang="en-US">
              <a:solidFill>
                <a:schemeClr val="bg1">
                  <a:lumMod val="65000"/>
                </a:schemeClr>
              </a:solidFill>
            </a:endParaRPr>
          </a:p>
          <a:p>
            <a:r>
              <a:rPr lang="en-US">
                <a:solidFill>
                  <a:schemeClr val="bg1">
                    <a:lumMod val="65000"/>
                  </a:schemeClr>
                </a:solidFill>
              </a:rPr>
              <a:t>N-grams</a:t>
            </a:r>
          </a:p>
          <a:p>
            <a:r>
              <a:rPr lang="en-US">
                <a:solidFill>
                  <a:schemeClr val="bg1">
                    <a:lumMod val="65000"/>
                  </a:schemeClr>
                </a:solidFill>
              </a:rPr>
              <a:t>TF-IDF: more weight if the word is repeated in the text, less weight if it is present in many documents</a:t>
            </a:r>
          </a:p>
          <a:p>
            <a:r>
              <a:rPr lang="en-US"/>
              <a:t>Semantic embeddings</a:t>
            </a:r>
            <a:endParaRPr lang="en-AE"/>
          </a:p>
        </p:txBody>
      </p:sp>
    </p:spTree>
    <p:extLst>
      <p:ext uri="{BB962C8B-B14F-4D97-AF65-F5344CB8AC3E}">
        <p14:creationId xmlns:p14="http://schemas.microsoft.com/office/powerpoint/2010/main" val="4167230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033C-0DDF-56C3-A9CE-CC8A0D1CE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C38F4-FC3E-2378-99C4-F65D14010DDF}"/>
              </a:ext>
            </a:extLst>
          </p:cNvPr>
          <p:cNvSpPr>
            <a:spLocks noGrp="1"/>
          </p:cNvSpPr>
          <p:nvPr>
            <p:ph type="title"/>
          </p:nvPr>
        </p:nvSpPr>
        <p:spPr/>
        <p:txBody>
          <a:bodyPr/>
          <a:lstStyle/>
          <a:p>
            <a:r>
              <a:rPr lang="en-US"/>
              <a:t>Word embeddings</a:t>
            </a:r>
            <a:endParaRPr lang="en-AE"/>
          </a:p>
        </p:txBody>
      </p:sp>
      <p:sp>
        <p:nvSpPr>
          <p:cNvPr id="3" name="Content Placeholder 2">
            <a:extLst>
              <a:ext uri="{FF2B5EF4-FFF2-40B4-BE49-F238E27FC236}">
                <a16:creationId xmlns:a16="http://schemas.microsoft.com/office/drawing/2014/main" id="{C9C3A6DF-9546-2C25-75D7-C09AAB007BFB}"/>
              </a:ext>
            </a:extLst>
          </p:cNvPr>
          <p:cNvSpPr>
            <a:spLocks noGrp="1"/>
          </p:cNvSpPr>
          <p:nvPr>
            <p:ph idx="1"/>
          </p:nvPr>
        </p:nvSpPr>
        <p:spPr>
          <a:xfrm>
            <a:off x="-1" y="1529542"/>
            <a:ext cx="12191999" cy="5328458"/>
          </a:xfrm>
        </p:spPr>
        <p:txBody>
          <a:bodyPr>
            <a:noAutofit/>
          </a:bodyPr>
          <a:lstStyle/>
          <a:p>
            <a:pPr marL="0" indent="0">
              <a:buNone/>
            </a:pPr>
            <a:r>
              <a:rPr lang="en-US" sz="2800" b="0" dirty="0">
                <a:solidFill>
                  <a:srgbClr val="0000FF"/>
                </a:solidFill>
                <a:effectLst/>
                <a:latin typeface="Consolas" panose="020B0609020204030204" pitchFamily="49" charset="0"/>
              </a:rPr>
              <a:t>import</a:t>
            </a:r>
            <a:r>
              <a:rPr lang="en-US" sz="2800" b="0" dirty="0">
                <a:solidFill>
                  <a:srgbClr val="000000"/>
                </a:solidFill>
                <a:effectLst/>
                <a:latin typeface="Consolas" panose="020B0609020204030204" pitchFamily="49" charset="0"/>
              </a:rPr>
              <a:t> </a:t>
            </a:r>
            <a:r>
              <a:rPr lang="en-US" sz="2800" b="0" dirty="0" err="1">
                <a:solidFill>
                  <a:srgbClr val="000000"/>
                </a:solidFill>
                <a:effectLst/>
                <a:latin typeface="Consolas" panose="020B0609020204030204" pitchFamily="49" charset="0"/>
              </a:rPr>
              <a:t>gensim</a:t>
            </a:r>
            <a:endParaRPr lang="en-US" sz="2800" dirty="0">
              <a:solidFill>
                <a:srgbClr val="000000"/>
              </a:solidFill>
              <a:latin typeface="Consolas" panose="020B0609020204030204" pitchFamily="49" charset="0"/>
            </a:endParaRPr>
          </a:p>
          <a:p>
            <a:pPr marL="0" indent="0">
              <a:buNone/>
            </a:pPr>
            <a:r>
              <a:rPr lang="en-US" sz="2800" b="0" dirty="0">
                <a:solidFill>
                  <a:srgbClr val="000000"/>
                </a:solidFill>
                <a:effectLst/>
                <a:latin typeface="Consolas" panose="020B0609020204030204" pitchFamily="49" charset="0"/>
              </a:rPr>
              <a:t>vectors = </a:t>
            </a:r>
            <a:r>
              <a:rPr lang="en-US" sz="2800" b="0" dirty="0" err="1">
                <a:solidFill>
                  <a:srgbClr val="000000"/>
                </a:solidFill>
                <a:effectLst/>
                <a:latin typeface="Consolas" panose="020B0609020204030204" pitchFamily="49" charset="0"/>
              </a:rPr>
              <a:t>gensim.downloader.load</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'glove-wiki-gigaword-300'</a:t>
            </a:r>
            <a:r>
              <a:rPr lang="en-US" sz="2800" b="0" dirty="0">
                <a:solidFill>
                  <a:srgbClr val="000000"/>
                </a:solidFill>
                <a:effectLst/>
                <a:latin typeface="Consolas" panose="020B0609020204030204" pitchFamily="49" charset="0"/>
              </a:rPr>
              <a:t>)</a:t>
            </a:r>
          </a:p>
          <a:p>
            <a:pPr marL="0" indent="0">
              <a:buNone/>
            </a:pPr>
            <a:r>
              <a:rPr lang="en-US" sz="2800" b="0" dirty="0">
                <a:solidFill>
                  <a:srgbClr val="000000"/>
                </a:solidFill>
                <a:effectLst/>
                <a:latin typeface="Consolas" panose="020B0609020204030204" pitchFamily="49" charset="0"/>
              </a:rPr>
              <a:t>X = </a:t>
            </a:r>
            <a:r>
              <a:rPr lang="en-US" sz="2800" b="0" dirty="0" err="1">
                <a:solidFill>
                  <a:srgbClr val="000000"/>
                </a:solidFill>
                <a:effectLst/>
                <a:latin typeface="Consolas" panose="020B0609020204030204" pitchFamily="49" charset="0"/>
              </a:rPr>
              <a:t>pd.DataFrame</a:t>
            </a:r>
            <a:r>
              <a:rPr lang="en-US" sz="2800" b="0" dirty="0">
                <a:solidFill>
                  <a:srgbClr val="000000"/>
                </a:solidFill>
                <a:effectLst/>
                <a:latin typeface="Consolas" panose="020B0609020204030204" pitchFamily="49" charset="0"/>
              </a:rPr>
              <a:t>( { </a:t>
            </a:r>
            <a:br>
              <a:rPr lang="en-US" sz="2800" b="0" dirty="0">
                <a:solidFill>
                  <a:srgbClr val="000000"/>
                </a:solidFill>
                <a:effectLst/>
                <a:latin typeface="Consolas" panose="020B0609020204030204" pitchFamily="49" charset="0"/>
              </a:rPr>
            </a:br>
            <a:r>
              <a:rPr lang="en-US" sz="2800" b="0" dirty="0">
                <a:solidFill>
                  <a:srgbClr val="000000"/>
                </a:solidFill>
                <a:effectLst/>
                <a:latin typeface="Consolas" panose="020B0609020204030204" pitchFamily="49" charset="0"/>
              </a:rPr>
              <a:t>    u: vectors[u] </a:t>
            </a:r>
            <a:br>
              <a:rPr lang="en-US" sz="2800" b="0" dirty="0">
                <a:solidFill>
                  <a:srgbClr val="000000"/>
                </a:solidFill>
                <a:effectLst/>
                <a:latin typeface="Consolas" panose="020B0609020204030204" pitchFamily="49" charset="0"/>
              </a:rPr>
            </a:b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for</a:t>
            </a:r>
            <a:r>
              <a:rPr lang="en-US" sz="2800" b="0" dirty="0">
                <a:solidFill>
                  <a:srgbClr val="000000"/>
                </a:solidFill>
                <a:effectLst/>
                <a:latin typeface="Consolas" panose="020B0609020204030204" pitchFamily="49" charset="0"/>
              </a:rPr>
              <a:t> u </a:t>
            </a:r>
            <a:r>
              <a:rPr lang="en-US" sz="2800" b="0" dirty="0">
                <a:solidFill>
                  <a:srgbClr val="0000FF"/>
                </a:solidFill>
                <a:effectLst/>
                <a:latin typeface="Consolas" panose="020B0609020204030204" pitchFamily="49" charset="0"/>
              </a:rPr>
              <a:t>in</a:t>
            </a:r>
            <a:r>
              <a:rPr lang="en-US" sz="2800" b="0" dirty="0">
                <a:solidFill>
                  <a:srgbClr val="000000"/>
                </a:solidFill>
                <a:effectLst/>
                <a:latin typeface="Consolas" panose="020B0609020204030204" pitchFamily="49" charset="0"/>
              </a:rPr>
              <a:t> words </a:t>
            </a:r>
            <a:br>
              <a:rPr lang="en-US" sz="2800" b="0" dirty="0">
                <a:solidFill>
                  <a:srgbClr val="000000"/>
                </a:solidFill>
                <a:effectLst/>
                <a:latin typeface="Consolas" panose="020B0609020204030204" pitchFamily="49" charset="0"/>
              </a:rPr>
            </a:b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if</a:t>
            </a:r>
            <a:r>
              <a:rPr lang="en-US" sz="2800" b="0" dirty="0">
                <a:solidFill>
                  <a:srgbClr val="000000"/>
                </a:solidFill>
                <a:effectLst/>
                <a:latin typeface="Consolas" panose="020B0609020204030204" pitchFamily="49" charset="0"/>
              </a:rPr>
              <a:t> u </a:t>
            </a:r>
            <a:r>
              <a:rPr lang="en-US" sz="2800" b="0" dirty="0">
                <a:solidFill>
                  <a:srgbClr val="0000FF"/>
                </a:solidFill>
                <a:effectLst/>
                <a:latin typeface="Consolas" panose="020B0609020204030204" pitchFamily="49" charset="0"/>
              </a:rPr>
              <a:t>in</a:t>
            </a:r>
            <a:r>
              <a:rPr lang="en-US" sz="2800" b="0" dirty="0">
                <a:solidFill>
                  <a:srgbClr val="000000"/>
                </a:solidFill>
                <a:effectLst/>
                <a:latin typeface="Consolas" panose="020B0609020204030204" pitchFamily="49" charset="0"/>
              </a:rPr>
              <a:t> vectors</a:t>
            </a:r>
            <a:br>
              <a:rPr lang="en-US" sz="2800" b="0" dirty="0">
                <a:solidFill>
                  <a:srgbClr val="000000"/>
                </a:solidFill>
                <a:effectLst/>
                <a:latin typeface="Consolas" panose="020B0609020204030204" pitchFamily="49" charset="0"/>
              </a:rPr>
            </a:br>
            <a:r>
              <a:rPr lang="en-US" sz="2800" b="0" dirty="0">
                <a:solidFill>
                  <a:srgbClr val="000000"/>
                </a:solidFill>
                <a:effectLst/>
                <a:latin typeface="Consolas" panose="020B0609020204030204" pitchFamily="49" charset="0"/>
              </a:rPr>
              <a:t>} ).T</a:t>
            </a:r>
          </a:p>
          <a:p>
            <a:pPr marL="0" indent="0">
              <a:buNone/>
            </a:pPr>
            <a:br>
              <a:rPr lang="en-US" sz="2800" b="0" dirty="0">
                <a:solidFill>
                  <a:srgbClr val="000000"/>
                </a:solidFill>
                <a:effectLst/>
                <a:latin typeface="Consolas" panose="020B0609020204030204" pitchFamily="49" charset="0"/>
              </a:rPr>
            </a:br>
            <a:endParaRPr lang="en-US" sz="2800" b="0" dirty="0">
              <a:solidFill>
                <a:srgbClr val="000000"/>
              </a:solidFill>
              <a:effectLst/>
              <a:latin typeface="Consolas" panose="020B0609020204030204" pitchFamily="49" charset="0"/>
            </a:endParaRPr>
          </a:p>
          <a:p>
            <a:pPr marL="0" indent="0">
              <a:buNone/>
            </a:pPr>
            <a:endParaRPr lang="en-US" sz="28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382877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9CCC-BF21-A70B-9A40-9577FBA5DD46}"/>
              </a:ext>
            </a:extLst>
          </p:cNvPr>
          <p:cNvSpPr>
            <a:spLocks noGrp="1"/>
          </p:cNvSpPr>
          <p:nvPr>
            <p:ph type="title"/>
          </p:nvPr>
        </p:nvSpPr>
        <p:spPr/>
        <p:txBody>
          <a:bodyPr/>
          <a:lstStyle/>
          <a:p>
            <a:r>
              <a:rPr lang="en-US"/>
              <a:t>Finance</a:t>
            </a:r>
            <a:endParaRPr lang="en-AE"/>
          </a:p>
        </p:txBody>
      </p:sp>
      <p:pic>
        <p:nvPicPr>
          <p:cNvPr id="9" name="Picture 8">
            <a:extLst>
              <a:ext uri="{FF2B5EF4-FFF2-40B4-BE49-F238E27FC236}">
                <a16:creationId xmlns:a16="http://schemas.microsoft.com/office/drawing/2014/main" id="{2DBE9A96-C166-40C6-8BE6-4CF79593940A}"/>
              </a:ext>
            </a:extLst>
          </p:cNvPr>
          <p:cNvPicPr>
            <a:picLocks noChangeAspect="1"/>
          </p:cNvPicPr>
          <p:nvPr/>
        </p:nvPicPr>
        <p:blipFill>
          <a:blip r:embed="rId2"/>
          <a:stretch>
            <a:fillRect/>
          </a:stretch>
        </p:blipFill>
        <p:spPr>
          <a:xfrm>
            <a:off x="5627122" y="356759"/>
            <a:ext cx="6277851" cy="6144482"/>
          </a:xfrm>
          <a:prstGeom prst="rect">
            <a:avLst/>
          </a:prstGeom>
        </p:spPr>
      </p:pic>
      <p:sp>
        <p:nvSpPr>
          <p:cNvPr id="10" name="Content Placeholder 2">
            <a:extLst>
              <a:ext uri="{FF2B5EF4-FFF2-40B4-BE49-F238E27FC236}">
                <a16:creationId xmlns:a16="http://schemas.microsoft.com/office/drawing/2014/main" id="{46867B1E-49D9-0EC3-27A3-2AFBB4450210}"/>
              </a:ext>
            </a:extLst>
          </p:cNvPr>
          <p:cNvSpPr>
            <a:spLocks noGrp="1"/>
          </p:cNvSpPr>
          <p:nvPr>
            <p:ph idx="1"/>
          </p:nvPr>
        </p:nvSpPr>
        <p:spPr>
          <a:xfrm>
            <a:off x="-1" y="1529542"/>
            <a:ext cx="12191999" cy="5328458"/>
          </a:xfrm>
        </p:spPr>
        <p:txBody>
          <a:bodyPr/>
          <a:lstStyle/>
          <a:p>
            <a:r>
              <a:rPr lang="en-US" dirty="0"/>
              <a:t>Financial ratios: </a:t>
            </a:r>
            <a:br>
              <a:rPr lang="en-US" dirty="0"/>
            </a:br>
            <a:r>
              <a:rPr lang="en-US" dirty="0"/>
              <a:t>E/P, etc.</a:t>
            </a:r>
          </a:p>
        </p:txBody>
      </p:sp>
    </p:spTree>
    <p:extLst>
      <p:ext uri="{BB962C8B-B14F-4D97-AF65-F5344CB8AC3E}">
        <p14:creationId xmlns:p14="http://schemas.microsoft.com/office/powerpoint/2010/main" val="31246370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033C-0DDF-56C3-A9CE-CC8A0D1CE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C38F4-FC3E-2378-99C4-F65D14010DDF}"/>
              </a:ext>
            </a:extLst>
          </p:cNvPr>
          <p:cNvSpPr>
            <a:spLocks noGrp="1"/>
          </p:cNvSpPr>
          <p:nvPr>
            <p:ph type="title"/>
          </p:nvPr>
        </p:nvSpPr>
        <p:spPr/>
        <p:txBody>
          <a:bodyPr/>
          <a:lstStyle/>
          <a:p>
            <a:r>
              <a:rPr lang="en-US"/>
              <a:t>Document embeddings</a:t>
            </a:r>
            <a:endParaRPr lang="en-AE"/>
          </a:p>
        </p:txBody>
      </p:sp>
      <p:sp>
        <p:nvSpPr>
          <p:cNvPr id="3" name="Content Placeholder 2">
            <a:extLst>
              <a:ext uri="{FF2B5EF4-FFF2-40B4-BE49-F238E27FC236}">
                <a16:creationId xmlns:a16="http://schemas.microsoft.com/office/drawing/2014/main" id="{C9C3A6DF-9546-2C25-75D7-C09AAB007BFB}"/>
              </a:ext>
            </a:extLst>
          </p:cNvPr>
          <p:cNvSpPr>
            <a:spLocks noGrp="1"/>
          </p:cNvSpPr>
          <p:nvPr>
            <p:ph idx="1"/>
          </p:nvPr>
        </p:nvSpPr>
        <p:spPr>
          <a:xfrm>
            <a:off x="-1" y="1529542"/>
            <a:ext cx="12191999" cy="5328458"/>
          </a:xfrm>
        </p:spPr>
        <p:txBody>
          <a:bodyPr>
            <a:noAutofit/>
          </a:bodyPr>
          <a:lstStyle/>
          <a:p>
            <a:pPr marL="0" indent="0">
              <a:buNone/>
            </a:pPr>
            <a:r>
              <a:rPr lang="en-US" sz="2800" b="0">
                <a:solidFill>
                  <a:srgbClr val="0000FF"/>
                </a:solidFill>
                <a:effectLst/>
                <a:latin typeface="Consolas" panose="020B0609020204030204" pitchFamily="49" charset="0"/>
              </a:rPr>
              <a:t>from</a:t>
            </a:r>
            <a:r>
              <a:rPr lang="en-US" sz="2800" b="0">
                <a:solidFill>
                  <a:srgbClr val="000000"/>
                </a:solidFill>
                <a:effectLst/>
                <a:latin typeface="Consolas" panose="020B0609020204030204" pitchFamily="49" charset="0"/>
              </a:rPr>
              <a:t> </a:t>
            </a:r>
            <a:r>
              <a:rPr lang="en-US" sz="2800" b="0" err="1">
                <a:solidFill>
                  <a:srgbClr val="000000"/>
                </a:solidFill>
                <a:effectLst/>
                <a:latin typeface="Consolas" panose="020B0609020204030204" pitchFamily="49" charset="0"/>
              </a:rPr>
              <a:t>sentence_transformers</a:t>
            </a:r>
            <a:r>
              <a:rPr lang="en-US" sz="2800" b="0">
                <a:solidFill>
                  <a:srgbClr val="000000"/>
                </a:solidFill>
                <a:effectLst/>
                <a:latin typeface="Consolas" panose="020B0609020204030204" pitchFamily="49" charset="0"/>
              </a:rPr>
              <a:t> </a:t>
            </a:r>
            <a:r>
              <a:rPr lang="en-US" sz="2800" b="0">
                <a:solidFill>
                  <a:srgbClr val="0000FF"/>
                </a:solidFill>
                <a:effectLst/>
                <a:latin typeface="Consolas" panose="020B0609020204030204" pitchFamily="49" charset="0"/>
              </a:rPr>
              <a:t>import</a:t>
            </a:r>
            <a:r>
              <a:rPr lang="en-US" sz="2800" b="0">
                <a:solidFill>
                  <a:srgbClr val="000000"/>
                </a:solidFill>
                <a:effectLst/>
                <a:latin typeface="Consolas" panose="020B0609020204030204" pitchFamily="49" charset="0"/>
              </a:rPr>
              <a:t> </a:t>
            </a:r>
            <a:r>
              <a:rPr lang="en-US" sz="2800" b="0" err="1">
                <a:solidFill>
                  <a:srgbClr val="000000"/>
                </a:solidFill>
                <a:effectLst/>
                <a:latin typeface="Consolas" panose="020B0609020204030204" pitchFamily="49" charset="0"/>
              </a:rPr>
              <a:t>SentenceTransformer</a:t>
            </a:r>
            <a:endParaRPr lang="en-US" sz="2800" b="0">
              <a:solidFill>
                <a:srgbClr val="000000"/>
              </a:solidFill>
              <a:effectLst/>
              <a:latin typeface="Consolas" panose="020B0609020204030204" pitchFamily="49" charset="0"/>
            </a:endParaRPr>
          </a:p>
          <a:p>
            <a:pPr marL="0" indent="0">
              <a:buNone/>
            </a:pPr>
            <a:r>
              <a:rPr lang="en-US" sz="2800" b="0">
                <a:solidFill>
                  <a:srgbClr val="000000"/>
                </a:solidFill>
                <a:effectLst/>
                <a:latin typeface="Consolas" panose="020B0609020204030204" pitchFamily="49" charset="0"/>
              </a:rPr>
              <a:t>model = </a:t>
            </a:r>
            <a:r>
              <a:rPr lang="en-US" sz="2800" b="0">
                <a:solidFill>
                  <a:srgbClr val="A31515"/>
                </a:solidFill>
                <a:effectLst/>
                <a:latin typeface="Consolas" panose="020B0609020204030204" pitchFamily="49" charset="0"/>
              </a:rPr>
              <a:t>"all-mpnet-base-v2"</a:t>
            </a:r>
            <a:endParaRPr lang="en-US" sz="2800" b="0">
              <a:solidFill>
                <a:srgbClr val="000000"/>
              </a:solidFill>
              <a:effectLst/>
              <a:latin typeface="Consolas" panose="020B0609020204030204" pitchFamily="49" charset="0"/>
            </a:endParaRPr>
          </a:p>
          <a:p>
            <a:pPr marL="0" indent="0">
              <a:buNone/>
            </a:pPr>
            <a:r>
              <a:rPr lang="en-US" sz="2800" b="0">
                <a:solidFill>
                  <a:srgbClr val="000000"/>
                </a:solidFill>
                <a:effectLst/>
                <a:latin typeface="Consolas" panose="020B0609020204030204" pitchFamily="49" charset="0"/>
              </a:rPr>
              <a:t>model = </a:t>
            </a:r>
            <a:r>
              <a:rPr lang="en-US" sz="2800" b="0" err="1">
                <a:solidFill>
                  <a:srgbClr val="000000"/>
                </a:solidFill>
                <a:effectLst/>
                <a:latin typeface="Consolas" panose="020B0609020204030204" pitchFamily="49" charset="0"/>
              </a:rPr>
              <a:t>SentenceTransformer</a:t>
            </a:r>
            <a:r>
              <a:rPr lang="en-US" sz="2800" b="0">
                <a:solidFill>
                  <a:srgbClr val="000000"/>
                </a:solidFill>
                <a:effectLst/>
                <a:latin typeface="Consolas" panose="020B0609020204030204" pitchFamily="49" charset="0"/>
              </a:rPr>
              <a:t>(model)</a:t>
            </a:r>
          </a:p>
          <a:p>
            <a:pPr marL="0" indent="0">
              <a:buNone/>
            </a:pPr>
            <a:r>
              <a:rPr lang="en-US" sz="2800" b="0">
                <a:solidFill>
                  <a:srgbClr val="000000"/>
                </a:solidFill>
                <a:effectLst/>
                <a:latin typeface="Consolas" panose="020B0609020204030204" pitchFamily="49" charset="0"/>
              </a:rPr>
              <a:t>Z = </a:t>
            </a:r>
            <a:r>
              <a:rPr lang="en-US" sz="2800" b="0" err="1">
                <a:solidFill>
                  <a:srgbClr val="000000"/>
                </a:solidFill>
                <a:effectLst/>
                <a:latin typeface="Consolas" panose="020B0609020204030204" pitchFamily="49" charset="0"/>
              </a:rPr>
              <a:t>model.encode</a:t>
            </a:r>
            <a:r>
              <a:rPr lang="en-US" sz="2800" b="0">
                <a:solidFill>
                  <a:srgbClr val="000000"/>
                </a:solidFill>
                <a:effectLst/>
                <a:latin typeface="Consolas" panose="020B0609020204030204" pitchFamily="49" charset="0"/>
              </a:rPr>
              <a:t>( text )</a:t>
            </a:r>
          </a:p>
          <a:p>
            <a:pPr marL="0" indent="0">
              <a:buNone/>
            </a:pPr>
            <a:endParaRPr lang="en-US" sz="28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113964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Images</a:t>
            </a:r>
            <a:endParaRPr lang="en-AE" sz="13000" dirty="0"/>
          </a:p>
        </p:txBody>
      </p:sp>
    </p:spTree>
    <p:extLst>
      <p:ext uri="{BB962C8B-B14F-4D97-AF65-F5344CB8AC3E}">
        <p14:creationId xmlns:p14="http://schemas.microsoft.com/office/powerpoint/2010/main" val="5027804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FBBF-8834-8F07-9853-5C6680349E67}"/>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7534DC06-D002-875B-B925-F71F8AB5ED22}"/>
              </a:ext>
            </a:extLst>
          </p:cNvPr>
          <p:cNvSpPr>
            <a:spLocks noGrp="1"/>
          </p:cNvSpPr>
          <p:nvPr>
            <p:ph idx="1"/>
          </p:nvPr>
        </p:nvSpPr>
        <p:spPr/>
        <p:txBody>
          <a:bodyPr/>
          <a:lstStyle/>
          <a:p>
            <a:r>
              <a:rPr lang="en-US" dirty="0"/>
              <a:t>Manually-defined features</a:t>
            </a:r>
          </a:p>
          <a:p>
            <a:r>
              <a:rPr lang="en-US" dirty="0"/>
              <a:t>Embeddings</a:t>
            </a:r>
            <a:endParaRPr lang="en-AE" dirty="0"/>
          </a:p>
        </p:txBody>
      </p:sp>
    </p:spTree>
    <p:extLst>
      <p:ext uri="{BB962C8B-B14F-4D97-AF65-F5344CB8AC3E}">
        <p14:creationId xmlns:p14="http://schemas.microsoft.com/office/powerpoint/2010/main" val="34824844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033C-0DDF-56C3-A9CE-CC8A0D1CE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C38F4-FC3E-2378-99C4-F65D14010DDF}"/>
              </a:ext>
            </a:extLst>
          </p:cNvPr>
          <p:cNvSpPr>
            <a:spLocks noGrp="1"/>
          </p:cNvSpPr>
          <p:nvPr>
            <p:ph type="title"/>
          </p:nvPr>
        </p:nvSpPr>
        <p:spPr/>
        <p:txBody>
          <a:bodyPr/>
          <a:lstStyle/>
          <a:p>
            <a:r>
              <a:rPr lang="en-US" dirty="0"/>
              <a:t>Image embeddings</a:t>
            </a:r>
            <a:endParaRPr lang="en-AE" dirty="0"/>
          </a:p>
        </p:txBody>
      </p:sp>
      <p:sp>
        <p:nvSpPr>
          <p:cNvPr id="3" name="Content Placeholder 2">
            <a:extLst>
              <a:ext uri="{FF2B5EF4-FFF2-40B4-BE49-F238E27FC236}">
                <a16:creationId xmlns:a16="http://schemas.microsoft.com/office/drawing/2014/main" id="{C9C3A6DF-9546-2C25-75D7-C09AAB007BFB}"/>
              </a:ext>
            </a:extLst>
          </p:cNvPr>
          <p:cNvSpPr>
            <a:spLocks noGrp="1"/>
          </p:cNvSpPr>
          <p:nvPr>
            <p:ph idx="1"/>
          </p:nvPr>
        </p:nvSpPr>
        <p:spPr>
          <a:xfrm>
            <a:off x="-1" y="1529542"/>
            <a:ext cx="12192001" cy="5328458"/>
          </a:xfrm>
        </p:spPr>
        <p:txBody>
          <a:bodyPr>
            <a:noAutofit/>
          </a:bodyPr>
          <a:lstStyle/>
          <a:p>
            <a:pPr marL="0" indent="0">
              <a:buNone/>
            </a:pPr>
            <a:r>
              <a:rPr lang="en-US" sz="2400" b="0" dirty="0">
                <a:solidFill>
                  <a:srgbClr val="0000FF"/>
                </a:solidFill>
                <a:effectLst/>
                <a:latin typeface="Consolas" panose="020B0609020204030204" pitchFamily="49" charset="0"/>
              </a:rPr>
              <a:t>from</a:t>
            </a:r>
            <a:r>
              <a:rPr lang="en-US" sz="2400" b="0" dirty="0">
                <a:solidFill>
                  <a:srgbClr val="000000"/>
                </a:solidFill>
                <a:effectLst/>
                <a:latin typeface="Consolas" panose="020B0609020204030204" pitchFamily="49" charset="0"/>
              </a:rPr>
              <a:t> PIL </a:t>
            </a:r>
            <a:r>
              <a:rPr lang="en-US" sz="2400" b="0" dirty="0">
                <a:solidFill>
                  <a:srgbClr val="0000FF"/>
                </a:solidFill>
                <a:effectLst/>
                <a:latin typeface="Consolas" panose="020B0609020204030204" pitchFamily="49" charset="0"/>
              </a:rPr>
              <a:t>import</a:t>
            </a:r>
            <a:r>
              <a:rPr lang="en-US" sz="2400" b="0" dirty="0">
                <a:solidFill>
                  <a:srgbClr val="000000"/>
                </a:solidFill>
                <a:effectLst/>
                <a:latin typeface="Consolas" panose="020B0609020204030204" pitchFamily="49" charset="0"/>
              </a:rPr>
              <a:t> Image</a:t>
            </a:r>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import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timm</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model = </a:t>
            </a:r>
            <a:r>
              <a:rPr lang="en-US" sz="2400" b="0" dirty="0" err="1">
                <a:solidFill>
                  <a:srgbClr val="000000"/>
                </a:solidFill>
                <a:effectLst/>
                <a:latin typeface="Consolas" panose="020B0609020204030204" pitchFamily="49" charset="0"/>
              </a:rPr>
              <a:t>timm.create_model</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'vgg19.tv_in1k'</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pretrained  = </a:t>
            </a:r>
            <a:r>
              <a:rPr lang="en-US" sz="2400" b="0" dirty="0">
                <a:solidFill>
                  <a:srgbClr val="0000FF"/>
                </a:solidFill>
                <a:effectLst/>
                <a:latin typeface="Consolas" panose="020B0609020204030204" pitchFamily="49" charset="0"/>
              </a:rPr>
              <a:t>True</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num_classes</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0</a:t>
            </a:r>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remove classifier </a:t>
            </a:r>
            <a:r>
              <a:rPr lang="en-US" sz="2400" b="0" dirty="0" err="1">
                <a:solidFill>
                  <a:srgbClr val="008000"/>
                </a:solidFill>
                <a:effectLst/>
                <a:latin typeface="Consolas" panose="020B0609020204030204" pitchFamily="49" charset="0"/>
              </a:rPr>
              <a:t>nn.Linear</a:t>
            </a:r>
            <a:br>
              <a:rPr lang="en-US" sz="2400" b="0" dirty="0">
                <a:solidFill>
                  <a:srgbClr val="008000"/>
                </a:solidFill>
                <a:effectLst/>
                <a:latin typeface="Consolas" panose="020B0609020204030204" pitchFamily="49" charset="0"/>
              </a:rPr>
            </a:b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model = </a:t>
            </a:r>
            <a:r>
              <a:rPr lang="en-US" sz="2400" b="0" dirty="0" err="1">
                <a:solidFill>
                  <a:srgbClr val="000000"/>
                </a:solidFill>
                <a:effectLst/>
                <a:latin typeface="Consolas" panose="020B0609020204030204" pitchFamily="49" charset="0"/>
              </a:rPr>
              <a:t>model.eval</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err="1">
                <a:solidFill>
                  <a:srgbClr val="000000"/>
                </a:solidFill>
                <a:effectLst/>
                <a:latin typeface="Consolas" panose="020B0609020204030204" pitchFamily="49" charset="0"/>
              </a:rPr>
              <a:t>data_config</a:t>
            </a:r>
            <a:r>
              <a:rPr lang="en-US" sz="2400" b="0" dirty="0">
                <a:solidFill>
                  <a:srgbClr val="000000"/>
                </a:solidFill>
                <a:effectLst/>
                <a:latin typeface="Consolas" panose="020B0609020204030204" pitchFamily="49" charset="0"/>
              </a:rPr>
              <a:t> = </a:t>
            </a:r>
            <a:r>
              <a:rPr lang="en-US" sz="2400" b="0" dirty="0" err="1">
                <a:solidFill>
                  <a:srgbClr val="000000"/>
                </a:solidFill>
                <a:effectLst/>
                <a:latin typeface="Consolas" panose="020B0609020204030204" pitchFamily="49" charset="0"/>
              </a:rPr>
              <a:t>timm.data.resolve_model_data_config</a:t>
            </a:r>
            <a:r>
              <a:rPr lang="en-US" sz="2400" b="0" dirty="0">
                <a:solidFill>
                  <a:srgbClr val="000000"/>
                </a:solidFill>
                <a:effectLst/>
                <a:latin typeface="Consolas" panose="020B0609020204030204" pitchFamily="49" charset="0"/>
              </a:rPr>
              <a:t>(model)</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transforms = </a:t>
            </a:r>
            <a:r>
              <a:rPr lang="en-US" sz="2400" b="0" dirty="0" err="1">
                <a:solidFill>
                  <a:srgbClr val="000000"/>
                </a:solidFill>
                <a:effectLst/>
                <a:latin typeface="Consolas" panose="020B0609020204030204" pitchFamily="49" charset="0"/>
              </a:rPr>
              <a:t>timm.data.create_transform</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data_config</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is_training</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False,</a:t>
            </a:r>
            <a:br>
              <a:rPr lang="en-US" sz="2400" b="0" dirty="0">
                <a:solidFill>
                  <a:srgbClr val="0000FF"/>
                </a:solidFill>
                <a:effectLst/>
                <a:latin typeface="Consolas" panose="020B0609020204030204" pitchFamily="49" charset="0"/>
              </a:rPr>
            </a:b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err="1">
                <a:solidFill>
                  <a:srgbClr val="000000"/>
                </a:solidFill>
                <a:effectLst/>
                <a:latin typeface="Consolas" panose="020B0609020204030204" pitchFamily="49" charset="0"/>
              </a:rPr>
              <a:t>img</a:t>
            </a:r>
            <a:r>
              <a:rPr lang="en-US" sz="2400" b="0" dirty="0">
                <a:solidFill>
                  <a:srgbClr val="000000"/>
                </a:solidFill>
                <a:effectLst/>
                <a:latin typeface="Consolas" panose="020B0609020204030204" pitchFamily="49" charset="0"/>
              </a:rPr>
              <a:t> = </a:t>
            </a:r>
            <a:r>
              <a:rPr lang="en-US" sz="2400" b="0" dirty="0" err="1">
                <a:solidFill>
                  <a:srgbClr val="000000"/>
                </a:solidFill>
                <a:effectLst/>
                <a:latin typeface="Consolas" panose="020B0609020204030204" pitchFamily="49" charset="0"/>
              </a:rPr>
              <a:t>Image.open</a:t>
            </a:r>
            <a:r>
              <a:rPr lang="en-US" sz="2400" b="0" dirty="0">
                <a:solidFill>
                  <a:srgbClr val="000000"/>
                </a:solidFill>
                <a:effectLst/>
                <a:latin typeface="Consolas" panose="020B0609020204030204" pitchFamily="49" charset="0"/>
              </a:rPr>
              <a:t>(filename)</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output = model(transforms(</a:t>
            </a:r>
            <a:r>
              <a:rPr lang="en-US" sz="2400" b="0" dirty="0" err="1">
                <a:solidFill>
                  <a:srgbClr val="000000"/>
                </a:solidFill>
                <a:effectLst/>
                <a:latin typeface="Consolas" panose="020B0609020204030204" pitchFamily="49" charset="0"/>
              </a:rPr>
              <a:t>img</a:t>
            </a:r>
            <a:r>
              <a:rPr lang="en-US" sz="2400" b="0" dirty="0">
                <a:solidFill>
                  <a:srgbClr val="000000"/>
                </a:solidFill>
                <a:effectLst/>
                <a:latin typeface="Consolas" panose="020B0609020204030204" pitchFamily="49" charset="0"/>
              </a:rPr>
              <a:t>).</a:t>
            </a:r>
            <a:r>
              <a:rPr lang="en-US" sz="2400" b="0" dirty="0" err="1">
                <a:solidFill>
                  <a:srgbClr val="000000"/>
                </a:solidFill>
                <a:effectLst/>
                <a:latin typeface="Consolas" panose="020B0609020204030204" pitchFamily="49" charset="0"/>
              </a:rPr>
              <a:t>unsqueeze</a:t>
            </a:r>
            <a:r>
              <a:rPr lang="en-US" sz="2400" b="0" dirty="0">
                <a:solidFill>
                  <a:srgbClr val="000000"/>
                </a:solidFill>
                <a:effectLst/>
                <a:latin typeface="Consolas" panose="020B0609020204030204" pitchFamily="49" charset="0"/>
              </a:rPr>
              <a:t>(</a:t>
            </a:r>
            <a:r>
              <a:rPr lang="en-US" sz="2400" b="0" dirty="0">
                <a:solidFill>
                  <a:srgbClr val="098658"/>
                </a:solidFill>
                <a:effectLst/>
                <a:latin typeface="Consolas" panose="020B0609020204030204" pitchFamily="49" charset="0"/>
              </a:rPr>
              <a:t>0</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embeddings[ filename ] = </a:t>
            </a:r>
            <a:r>
              <a:rPr lang="en-US" sz="2400" b="0" dirty="0" err="1">
                <a:solidFill>
                  <a:srgbClr val="000000"/>
                </a:solidFill>
                <a:effectLst/>
                <a:latin typeface="Consolas" panose="020B0609020204030204" pitchFamily="49" charset="0"/>
              </a:rPr>
              <a:t>output.detach</a:t>
            </a:r>
            <a:r>
              <a:rPr lang="en-US" sz="2400" b="0" dirty="0">
                <a:solidFill>
                  <a:srgbClr val="000000"/>
                </a:solidFill>
                <a:effectLst/>
                <a:latin typeface="Consolas" panose="020B0609020204030204" pitchFamily="49" charset="0"/>
              </a:rPr>
              <a:t>().</a:t>
            </a:r>
            <a:r>
              <a:rPr lang="en-US" sz="2400" b="0" dirty="0" err="1">
                <a:solidFill>
                  <a:srgbClr val="000000"/>
                </a:solidFill>
                <a:effectLst/>
                <a:latin typeface="Consolas" panose="020B0609020204030204" pitchFamily="49" charset="0"/>
              </a:rPr>
              <a:t>numpy</a:t>
            </a:r>
            <a:r>
              <a:rPr lang="en-US" sz="2400" b="0" dirty="0">
                <a:solidFill>
                  <a:srgbClr val="000000"/>
                </a:solidFill>
                <a:effectLst/>
                <a:latin typeface="Consolas" panose="020B0609020204030204" pitchFamily="49" charset="0"/>
              </a:rPr>
              <a:t>().flatten()</a:t>
            </a:r>
          </a:p>
          <a:p>
            <a:pPr marL="0" indent="0">
              <a:buNone/>
            </a:pP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98230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Selecting Features</a:t>
            </a:r>
            <a:endParaRPr lang="en-AE" sz="13000"/>
          </a:p>
        </p:txBody>
      </p:sp>
    </p:spTree>
    <p:extLst>
      <p:ext uri="{BB962C8B-B14F-4D97-AF65-F5344CB8AC3E}">
        <p14:creationId xmlns:p14="http://schemas.microsoft.com/office/powerpoint/2010/main" val="24832486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0806A-FA89-A122-D3AA-6A74B3B213BA}"/>
              </a:ext>
            </a:extLst>
          </p:cNvPr>
          <p:cNvSpPr>
            <a:spLocks noGrp="1"/>
          </p:cNvSpPr>
          <p:nvPr>
            <p:ph type="title"/>
          </p:nvPr>
        </p:nvSpPr>
        <p:spPr/>
        <p:txBody>
          <a:bodyPr/>
          <a:lstStyle/>
          <a:p>
            <a:r>
              <a:rPr lang="en-US" dirty="0"/>
              <a:t>Feature selection</a:t>
            </a:r>
            <a:endParaRPr lang="en-AE" dirty="0"/>
          </a:p>
        </p:txBody>
      </p:sp>
      <p:sp>
        <p:nvSpPr>
          <p:cNvPr id="3" name="Content Placeholder 2">
            <a:extLst>
              <a:ext uri="{FF2B5EF4-FFF2-40B4-BE49-F238E27FC236}">
                <a16:creationId xmlns:a16="http://schemas.microsoft.com/office/drawing/2014/main" id="{975D5A19-2FEB-5E09-6272-5DAE626D79A7}"/>
              </a:ext>
            </a:extLst>
          </p:cNvPr>
          <p:cNvSpPr>
            <a:spLocks noGrp="1"/>
          </p:cNvSpPr>
          <p:nvPr>
            <p:ph idx="1"/>
          </p:nvPr>
        </p:nvSpPr>
        <p:spPr/>
        <p:txBody>
          <a:bodyPr/>
          <a:lstStyle/>
          <a:p>
            <a:r>
              <a:rPr lang="en-US"/>
              <a:t>Remove constant features</a:t>
            </a:r>
          </a:p>
          <a:p>
            <a:r>
              <a:rPr lang="en-US"/>
              <a:t>Reduce redundancy</a:t>
            </a:r>
          </a:p>
          <a:p>
            <a:r>
              <a:rPr lang="en-US"/>
              <a:t>Select “useful” features:</a:t>
            </a:r>
          </a:p>
          <a:p>
            <a:pPr lvl="1"/>
            <a:r>
              <a:rPr lang="en-US" sz="4000">
                <a:latin typeface="Bitter SemiBold" pitchFamily="2" charset="0"/>
              </a:rPr>
              <a:t>Compute a “score” for each feature</a:t>
            </a:r>
          </a:p>
          <a:p>
            <a:pPr lvl="1"/>
            <a:r>
              <a:rPr lang="en-US" sz="4000">
                <a:latin typeface="Bitter SemiBold" pitchFamily="2" charset="0"/>
              </a:rPr>
              <a:t>Keep the features with the best score</a:t>
            </a:r>
          </a:p>
          <a:p>
            <a:r>
              <a:rPr lang="en-US">
                <a:latin typeface="Bitter SemiBold" pitchFamily="2" charset="0"/>
              </a:rPr>
              <a:t>Select a useful </a:t>
            </a:r>
            <a:r>
              <a:rPr lang="en-US" b="1" i="1">
                <a:latin typeface="Bitter ExtraBold" pitchFamily="2" charset="0"/>
              </a:rPr>
              <a:t>set</a:t>
            </a:r>
            <a:r>
              <a:rPr lang="en-US" b="1">
                <a:latin typeface="Bitter SemiBold" pitchFamily="2" charset="0"/>
              </a:rPr>
              <a:t> of features</a:t>
            </a:r>
            <a:endParaRPr lang="en-US" b="1" i="1">
              <a:latin typeface="Bitter SemiBold" pitchFamily="2" charset="0"/>
            </a:endParaRPr>
          </a:p>
        </p:txBody>
      </p:sp>
    </p:spTree>
    <p:extLst>
      <p:ext uri="{BB962C8B-B14F-4D97-AF65-F5344CB8AC3E}">
        <p14:creationId xmlns:p14="http://schemas.microsoft.com/office/powerpoint/2010/main" val="32613408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Constant Features</a:t>
            </a:r>
            <a:endParaRPr lang="en-AE" sz="13000" dirty="0"/>
          </a:p>
        </p:txBody>
      </p:sp>
    </p:spTree>
    <p:extLst>
      <p:ext uri="{BB962C8B-B14F-4D97-AF65-F5344CB8AC3E}">
        <p14:creationId xmlns:p14="http://schemas.microsoft.com/office/powerpoint/2010/main" val="25915060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F6BA-3946-0B6E-829A-58397F40C482}"/>
              </a:ext>
            </a:extLst>
          </p:cNvPr>
          <p:cNvSpPr>
            <a:spLocks noGrp="1"/>
          </p:cNvSpPr>
          <p:nvPr>
            <p:ph type="title"/>
          </p:nvPr>
        </p:nvSpPr>
        <p:spPr/>
        <p:txBody>
          <a:bodyPr/>
          <a:lstStyle/>
          <a:p>
            <a:r>
              <a:rPr lang="en-US"/>
              <a:t>Constant features</a:t>
            </a:r>
            <a:endParaRPr lang="en-AE"/>
          </a:p>
        </p:txBody>
      </p:sp>
      <p:pic>
        <p:nvPicPr>
          <p:cNvPr id="5" name="Picture 4">
            <a:extLst>
              <a:ext uri="{FF2B5EF4-FFF2-40B4-BE49-F238E27FC236}">
                <a16:creationId xmlns:a16="http://schemas.microsoft.com/office/drawing/2014/main" id="{B58A829E-15F0-A976-5BE8-2CC3499DC4A4}"/>
              </a:ext>
            </a:extLst>
          </p:cNvPr>
          <p:cNvPicPr>
            <a:picLocks noChangeAspect="1"/>
          </p:cNvPicPr>
          <p:nvPr/>
        </p:nvPicPr>
        <p:blipFill>
          <a:blip r:embed="rId2"/>
          <a:stretch>
            <a:fillRect/>
          </a:stretch>
        </p:blipFill>
        <p:spPr>
          <a:xfrm>
            <a:off x="198407" y="1248268"/>
            <a:ext cx="11550770" cy="5463083"/>
          </a:xfrm>
          <a:prstGeom prst="rect">
            <a:avLst/>
          </a:prstGeom>
        </p:spPr>
      </p:pic>
      <p:sp>
        <p:nvSpPr>
          <p:cNvPr id="6" name="Oval 5">
            <a:extLst>
              <a:ext uri="{FF2B5EF4-FFF2-40B4-BE49-F238E27FC236}">
                <a16:creationId xmlns:a16="http://schemas.microsoft.com/office/drawing/2014/main" id="{1D8F1995-46E3-642A-D7B1-3A118A41E95E}"/>
              </a:ext>
            </a:extLst>
          </p:cNvPr>
          <p:cNvSpPr/>
          <p:nvPr/>
        </p:nvSpPr>
        <p:spPr>
          <a:xfrm>
            <a:off x="258795" y="1587260"/>
            <a:ext cx="1733908" cy="521964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18611894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9CC716-42C5-4290-0BAC-742D71700A8C}"/>
              </a:ext>
            </a:extLst>
          </p:cNvPr>
          <p:cNvPicPr>
            <a:picLocks noChangeAspect="1"/>
          </p:cNvPicPr>
          <p:nvPr/>
        </p:nvPicPr>
        <p:blipFill>
          <a:blip r:embed="rId2"/>
          <a:stretch>
            <a:fillRect/>
          </a:stretch>
        </p:blipFill>
        <p:spPr>
          <a:xfrm>
            <a:off x="190466" y="1166949"/>
            <a:ext cx="11506953" cy="5639952"/>
          </a:xfrm>
          <a:prstGeom prst="rect">
            <a:avLst/>
          </a:prstGeom>
        </p:spPr>
      </p:pic>
      <p:sp>
        <p:nvSpPr>
          <p:cNvPr id="2" name="Title 1">
            <a:extLst>
              <a:ext uri="{FF2B5EF4-FFF2-40B4-BE49-F238E27FC236}">
                <a16:creationId xmlns:a16="http://schemas.microsoft.com/office/drawing/2014/main" id="{BA36F6BA-3946-0B6E-829A-58397F40C482}"/>
              </a:ext>
            </a:extLst>
          </p:cNvPr>
          <p:cNvSpPr>
            <a:spLocks noGrp="1"/>
          </p:cNvSpPr>
          <p:nvPr>
            <p:ph type="title"/>
          </p:nvPr>
        </p:nvSpPr>
        <p:spPr/>
        <p:txBody>
          <a:bodyPr/>
          <a:lstStyle/>
          <a:p>
            <a:r>
              <a:rPr lang="en-US"/>
              <a:t>Constant features</a:t>
            </a:r>
            <a:endParaRPr lang="en-AE"/>
          </a:p>
        </p:txBody>
      </p:sp>
      <p:sp>
        <p:nvSpPr>
          <p:cNvPr id="6" name="Oval 5">
            <a:extLst>
              <a:ext uri="{FF2B5EF4-FFF2-40B4-BE49-F238E27FC236}">
                <a16:creationId xmlns:a16="http://schemas.microsoft.com/office/drawing/2014/main" id="{1D8F1995-46E3-642A-D7B1-3A118A41E95E}"/>
              </a:ext>
            </a:extLst>
          </p:cNvPr>
          <p:cNvSpPr/>
          <p:nvPr/>
        </p:nvSpPr>
        <p:spPr>
          <a:xfrm>
            <a:off x="569343" y="1587260"/>
            <a:ext cx="905774" cy="521964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18479586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D38C22-9DBF-663D-643B-AA3DD1172D3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br>
              <a:rPr lang="en-US" sz="2000" b="0" dirty="0">
                <a:solidFill>
                  <a:srgbClr val="0000FF"/>
                </a:solidFill>
                <a:effectLst/>
                <a:latin typeface="Consolas" panose="020B0609020204030204" pitchFamily="49" charset="0"/>
              </a:rPr>
            </a:br>
            <a:endParaRPr lang="en-US" sz="2000" b="0" dirty="0">
              <a:solidFill>
                <a:srgbClr val="0000FF"/>
              </a:solidFill>
              <a:effectLst/>
              <a:latin typeface="Consolas" panose="020B0609020204030204" pitchFamily="49" charset="0"/>
            </a:endParaRPr>
          </a:p>
          <a:p>
            <a:pPr marL="0" indent="0">
              <a:buNone/>
            </a:pPr>
            <a:r>
              <a:rPr lang="en-GB" sz="2000" b="0" dirty="0">
                <a:solidFill>
                  <a:srgbClr val="000000"/>
                </a:solidFill>
                <a:effectLst/>
                <a:latin typeface="Consolas" panose="020B0609020204030204" pitchFamily="49" charset="0"/>
              </a:rPr>
              <a:t>Counter( d[</a:t>
            </a:r>
            <a:r>
              <a:rPr lang="en-GB" sz="2000" b="0" dirty="0">
                <a:solidFill>
                  <a:srgbClr val="A31515"/>
                </a:solidFill>
                <a:effectLst/>
                <a:latin typeface="Consolas" panose="020B0609020204030204" pitchFamily="49" charset="0"/>
              </a:rPr>
              <a:t>'x'</a:t>
            </a:r>
            <a:r>
              <a:rPr lang="en-GB" sz="2000" b="0" dirty="0">
                <a:solidFill>
                  <a:srgbClr val="000000"/>
                </a:solidFill>
                <a:effectLst/>
                <a:latin typeface="Consolas" panose="020B0609020204030204" pitchFamily="49" charset="0"/>
              </a:rPr>
              <a:t>] )</a:t>
            </a:r>
          </a:p>
          <a:p>
            <a:pPr marL="0" indent="0">
              <a:buNone/>
            </a:pPr>
            <a:r>
              <a:rPr lang="en-GB" sz="2000" b="0" dirty="0" err="1">
                <a:solidFill>
                  <a:srgbClr val="000000"/>
                </a:solidFill>
                <a:effectLst/>
                <a:latin typeface="Consolas" panose="020B0609020204030204" pitchFamily="49" charset="0"/>
              </a:rPr>
              <a:t>len</a:t>
            </a:r>
            <a:r>
              <a:rPr lang="en-GB" sz="2000" b="0" dirty="0">
                <a:solidFill>
                  <a:srgbClr val="000000"/>
                </a:solidFill>
                <a:effectLst/>
                <a:latin typeface="Consolas" panose="020B0609020204030204" pitchFamily="49" charset="0"/>
              </a:rPr>
              <a:t>( </a:t>
            </a:r>
            <a:r>
              <a:rPr lang="en-GB" sz="2000" b="0" dirty="0" err="1">
                <a:solidFill>
                  <a:srgbClr val="000000"/>
                </a:solidFill>
                <a:effectLst/>
                <a:latin typeface="Consolas" panose="020B0609020204030204" pitchFamily="49" charset="0"/>
              </a:rPr>
              <a:t>np.unique</a:t>
            </a:r>
            <a:r>
              <a:rPr lang="en-GB" sz="2000" b="0" dirty="0">
                <a:solidFill>
                  <a:srgbClr val="000000"/>
                </a:solidFill>
                <a:effectLst/>
                <a:latin typeface="Consolas" panose="020B0609020204030204" pitchFamily="49" charset="0"/>
              </a:rPr>
              <a:t>( d[</a:t>
            </a:r>
            <a:r>
              <a:rPr lang="en-GB" sz="2000" b="0" dirty="0">
                <a:solidFill>
                  <a:srgbClr val="A31515"/>
                </a:solidFill>
                <a:effectLst/>
                <a:latin typeface="Consolas" panose="020B0609020204030204" pitchFamily="49" charset="0"/>
              </a:rPr>
              <a:t>'x'</a:t>
            </a:r>
            <a:r>
              <a:rPr lang="en-GB" sz="2000" b="0" dirty="0">
                <a:solidFill>
                  <a:srgbClr val="000000"/>
                </a:solidFill>
                <a:effectLst/>
                <a:latin typeface="Consolas" panose="020B0609020204030204" pitchFamily="49" charset="0"/>
              </a:rPr>
              <a:t>] ) )</a:t>
            </a:r>
          </a:p>
        </p:txBody>
      </p:sp>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Constant features</a:t>
            </a:r>
            <a:endParaRPr lang="en-AE"/>
          </a:p>
        </p:txBody>
      </p:sp>
    </p:spTree>
    <p:extLst>
      <p:ext uri="{BB962C8B-B14F-4D97-AF65-F5344CB8AC3E}">
        <p14:creationId xmlns:p14="http://schemas.microsoft.com/office/powerpoint/2010/main" val="202244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BE9A96-C166-40C6-8BE6-4CF79593940A}"/>
              </a:ext>
            </a:extLst>
          </p:cNvPr>
          <p:cNvPicPr>
            <a:picLocks noChangeAspect="1"/>
          </p:cNvPicPr>
          <p:nvPr/>
        </p:nvPicPr>
        <p:blipFill>
          <a:blip r:embed="rId2"/>
          <a:stretch>
            <a:fillRect/>
          </a:stretch>
        </p:blipFill>
        <p:spPr>
          <a:xfrm>
            <a:off x="5627122" y="356759"/>
            <a:ext cx="6277851" cy="6144482"/>
          </a:xfrm>
          <a:prstGeom prst="rect">
            <a:avLst/>
          </a:prstGeom>
        </p:spPr>
      </p:pic>
      <p:sp>
        <p:nvSpPr>
          <p:cNvPr id="10" name="Content Placeholder 2">
            <a:extLst>
              <a:ext uri="{FF2B5EF4-FFF2-40B4-BE49-F238E27FC236}">
                <a16:creationId xmlns:a16="http://schemas.microsoft.com/office/drawing/2014/main" id="{46867B1E-49D9-0EC3-27A3-2AFBB4450210}"/>
              </a:ext>
            </a:extLst>
          </p:cNvPr>
          <p:cNvSpPr>
            <a:spLocks noGrp="1"/>
          </p:cNvSpPr>
          <p:nvPr>
            <p:ph idx="1"/>
          </p:nvPr>
        </p:nvSpPr>
        <p:spPr>
          <a:xfrm>
            <a:off x="-1" y="1529542"/>
            <a:ext cx="12191999" cy="5328458"/>
          </a:xfrm>
        </p:spPr>
        <p:txBody>
          <a:bodyPr/>
          <a:lstStyle/>
          <a:p>
            <a:r>
              <a:rPr lang="en-US" dirty="0"/>
              <a:t>Financial ratios: </a:t>
            </a:r>
            <a:br>
              <a:rPr lang="en-US" dirty="0"/>
            </a:br>
            <a:r>
              <a:rPr lang="en-US" dirty="0"/>
              <a:t>E/P, etc.</a:t>
            </a:r>
          </a:p>
        </p:txBody>
      </p:sp>
      <p:sp>
        <p:nvSpPr>
          <p:cNvPr id="3" name="Oval 2">
            <a:extLst>
              <a:ext uri="{FF2B5EF4-FFF2-40B4-BE49-F238E27FC236}">
                <a16:creationId xmlns:a16="http://schemas.microsoft.com/office/drawing/2014/main" id="{B9ACF8A6-2AA3-998F-407C-124197015C1F}"/>
              </a:ext>
            </a:extLst>
          </p:cNvPr>
          <p:cNvSpPr/>
          <p:nvPr/>
        </p:nvSpPr>
        <p:spPr>
          <a:xfrm>
            <a:off x="11118973" y="3799002"/>
            <a:ext cx="881348" cy="413623"/>
          </a:xfrm>
          <a:prstGeom prst="ellipse">
            <a:avLst/>
          </a:prstGeom>
          <a:noFill/>
          <a:ln w="76200">
            <a:solidFill>
              <a:srgbClr val="C00000"/>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5" name="Title 4">
            <a:extLst>
              <a:ext uri="{FF2B5EF4-FFF2-40B4-BE49-F238E27FC236}">
                <a16:creationId xmlns:a16="http://schemas.microsoft.com/office/drawing/2014/main" id="{453DF5A4-A680-16D2-67FD-4CEADD46BBB5}"/>
              </a:ext>
            </a:extLst>
          </p:cNvPr>
          <p:cNvSpPr>
            <a:spLocks noGrp="1"/>
          </p:cNvSpPr>
          <p:nvPr>
            <p:ph type="title"/>
          </p:nvPr>
        </p:nvSpPr>
        <p:spPr/>
        <p:txBody>
          <a:bodyPr/>
          <a:lstStyle/>
          <a:p>
            <a:r>
              <a:rPr lang="en-US" dirty="0"/>
              <a:t>Finance</a:t>
            </a:r>
            <a:endParaRPr lang="en-AE" dirty="0"/>
          </a:p>
        </p:txBody>
      </p:sp>
      <p:sp>
        <p:nvSpPr>
          <p:cNvPr id="6" name="Oval 5">
            <a:extLst>
              <a:ext uri="{FF2B5EF4-FFF2-40B4-BE49-F238E27FC236}">
                <a16:creationId xmlns:a16="http://schemas.microsoft.com/office/drawing/2014/main" id="{7D73D27E-F581-55AC-CEAB-3C764AF88442}"/>
              </a:ext>
            </a:extLst>
          </p:cNvPr>
          <p:cNvSpPr/>
          <p:nvPr/>
        </p:nvSpPr>
        <p:spPr>
          <a:xfrm>
            <a:off x="11118973" y="6135167"/>
            <a:ext cx="881348" cy="413623"/>
          </a:xfrm>
          <a:prstGeom prst="ellipse">
            <a:avLst/>
          </a:prstGeom>
          <a:noFill/>
          <a:ln w="76200">
            <a:solidFill>
              <a:srgbClr val="C00000"/>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Oval 6">
            <a:extLst>
              <a:ext uri="{FF2B5EF4-FFF2-40B4-BE49-F238E27FC236}">
                <a16:creationId xmlns:a16="http://schemas.microsoft.com/office/drawing/2014/main" id="{D2E44C40-D515-B751-5476-DBC19B15683D}"/>
              </a:ext>
            </a:extLst>
          </p:cNvPr>
          <p:cNvSpPr/>
          <p:nvPr/>
        </p:nvSpPr>
        <p:spPr>
          <a:xfrm>
            <a:off x="11118973" y="2043838"/>
            <a:ext cx="881348" cy="413623"/>
          </a:xfrm>
          <a:prstGeom prst="ellipse">
            <a:avLst/>
          </a:prstGeom>
          <a:noFill/>
          <a:ln w="76200">
            <a:solidFill>
              <a:schemeClr val="accent5">
                <a:lumMod val="75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8" name="Oval 7">
            <a:extLst>
              <a:ext uri="{FF2B5EF4-FFF2-40B4-BE49-F238E27FC236}">
                <a16:creationId xmlns:a16="http://schemas.microsoft.com/office/drawing/2014/main" id="{ECF2FE5C-8ACE-16CC-1D2D-BF43A5F3CE2B}"/>
              </a:ext>
            </a:extLst>
          </p:cNvPr>
          <p:cNvSpPr/>
          <p:nvPr/>
        </p:nvSpPr>
        <p:spPr>
          <a:xfrm>
            <a:off x="11118973" y="4967084"/>
            <a:ext cx="881348" cy="413623"/>
          </a:xfrm>
          <a:prstGeom prst="ellipse">
            <a:avLst/>
          </a:prstGeom>
          <a:noFill/>
          <a:ln w="76200">
            <a:solidFill>
              <a:schemeClr val="accent5">
                <a:lumMod val="75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1" name="Oval 10">
            <a:extLst>
              <a:ext uri="{FF2B5EF4-FFF2-40B4-BE49-F238E27FC236}">
                <a16:creationId xmlns:a16="http://schemas.microsoft.com/office/drawing/2014/main" id="{19B43F10-BC57-622E-2B8E-B36099759DC1}"/>
              </a:ext>
            </a:extLst>
          </p:cNvPr>
          <p:cNvSpPr/>
          <p:nvPr/>
        </p:nvSpPr>
        <p:spPr>
          <a:xfrm>
            <a:off x="11167138" y="875755"/>
            <a:ext cx="881348" cy="413623"/>
          </a:xfrm>
          <a:prstGeom prst="ellipse">
            <a:avLst/>
          </a:prstGeom>
          <a:noFill/>
          <a:ln w="76200">
            <a:solidFill>
              <a:schemeClr val="accent5">
                <a:lumMod val="75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18107208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0B66-5EEC-2C60-F131-206ACCF0DC96}"/>
              </a:ext>
            </a:extLst>
          </p:cNvPr>
          <p:cNvSpPr>
            <a:spLocks noGrp="1"/>
          </p:cNvSpPr>
          <p:nvPr>
            <p:ph type="title"/>
          </p:nvPr>
        </p:nvSpPr>
        <p:spPr/>
        <p:txBody>
          <a:bodyPr/>
          <a:lstStyle/>
          <a:p>
            <a:r>
              <a:rPr lang="en-US"/>
              <a:t>Almost-constant features</a:t>
            </a:r>
            <a:endParaRPr lang="en-AE"/>
          </a:p>
        </p:txBody>
      </p:sp>
      <p:pic>
        <p:nvPicPr>
          <p:cNvPr id="5" name="Picture 4">
            <a:extLst>
              <a:ext uri="{FF2B5EF4-FFF2-40B4-BE49-F238E27FC236}">
                <a16:creationId xmlns:a16="http://schemas.microsoft.com/office/drawing/2014/main" id="{FE920237-4A05-BD4C-AEFB-71D949D2D5DD}"/>
              </a:ext>
            </a:extLst>
          </p:cNvPr>
          <p:cNvPicPr>
            <a:picLocks noChangeAspect="1"/>
          </p:cNvPicPr>
          <p:nvPr/>
        </p:nvPicPr>
        <p:blipFill>
          <a:blip r:embed="rId2"/>
          <a:stretch>
            <a:fillRect/>
          </a:stretch>
        </p:blipFill>
        <p:spPr>
          <a:xfrm>
            <a:off x="177714" y="1134638"/>
            <a:ext cx="11321298" cy="5602106"/>
          </a:xfrm>
          <a:prstGeom prst="rect">
            <a:avLst/>
          </a:prstGeom>
        </p:spPr>
      </p:pic>
      <p:sp>
        <p:nvSpPr>
          <p:cNvPr id="6" name="Oval 5">
            <a:extLst>
              <a:ext uri="{FF2B5EF4-FFF2-40B4-BE49-F238E27FC236}">
                <a16:creationId xmlns:a16="http://schemas.microsoft.com/office/drawing/2014/main" id="{1B6759E8-E8AC-E313-78F2-1F1B6DC1DB5B}"/>
              </a:ext>
            </a:extLst>
          </p:cNvPr>
          <p:cNvSpPr/>
          <p:nvPr/>
        </p:nvSpPr>
        <p:spPr>
          <a:xfrm>
            <a:off x="457199" y="1517103"/>
            <a:ext cx="905774" cy="5322642"/>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41370771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D38C22-9DBF-663D-643B-AA3DD1172D3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endParaRPr lang="en-US" sz="2000" b="0">
              <a:solidFill>
                <a:srgbClr val="0000FF"/>
              </a:solidFill>
              <a:effectLst/>
              <a:latin typeface="Consolas" panose="020B0609020204030204" pitchFamily="49" charset="0"/>
            </a:endParaRPr>
          </a:p>
          <a:p>
            <a:pPr marL="0" indent="0">
              <a:buNone/>
            </a:pPr>
            <a:r>
              <a:rPr lang="en-GB" sz="2000" b="0">
                <a:solidFill>
                  <a:srgbClr val="000000"/>
                </a:solidFill>
                <a:effectLst/>
                <a:latin typeface="Consolas" panose="020B0609020204030204" pitchFamily="49" charset="0"/>
              </a:rPr>
              <a:t>Counter( d[</a:t>
            </a:r>
            <a:r>
              <a:rPr lang="en-GB" sz="2000" b="0">
                <a:solidFill>
                  <a:srgbClr val="A31515"/>
                </a:solidFill>
                <a:effectLst/>
                <a:latin typeface="Consolas" panose="020B0609020204030204" pitchFamily="49" charset="0"/>
              </a:rPr>
              <a:t>'x'</a:t>
            </a:r>
            <a:r>
              <a:rPr lang="en-GB" sz="2000" b="0">
                <a:solidFill>
                  <a:srgbClr val="000000"/>
                </a:solidFill>
                <a:effectLst/>
                <a:latin typeface="Consolas" panose="020B0609020204030204" pitchFamily="49" charset="0"/>
              </a:rPr>
              <a:t>] )</a:t>
            </a:r>
          </a:p>
        </p:txBody>
      </p:sp>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Almost-constant features</a:t>
            </a:r>
            <a:endParaRPr lang="en-AE"/>
          </a:p>
        </p:txBody>
      </p:sp>
    </p:spTree>
    <p:extLst>
      <p:ext uri="{BB962C8B-B14F-4D97-AF65-F5344CB8AC3E}">
        <p14:creationId xmlns:p14="http://schemas.microsoft.com/office/powerpoint/2010/main" val="14990632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F6BA-3946-0B6E-829A-58397F40C482}"/>
              </a:ext>
            </a:extLst>
          </p:cNvPr>
          <p:cNvSpPr>
            <a:spLocks noGrp="1"/>
          </p:cNvSpPr>
          <p:nvPr>
            <p:ph type="title"/>
          </p:nvPr>
        </p:nvSpPr>
        <p:spPr/>
        <p:txBody>
          <a:bodyPr/>
          <a:lstStyle/>
          <a:p>
            <a:r>
              <a:rPr lang="en-US"/>
              <a:t>Identifiers</a:t>
            </a:r>
            <a:endParaRPr lang="en-AE"/>
          </a:p>
        </p:txBody>
      </p:sp>
      <p:pic>
        <p:nvPicPr>
          <p:cNvPr id="5" name="Picture 4">
            <a:extLst>
              <a:ext uri="{FF2B5EF4-FFF2-40B4-BE49-F238E27FC236}">
                <a16:creationId xmlns:a16="http://schemas.microsoft.com/office/drawing/2014/main" id="{07327F2C-E5FF-C58F-C89A-FE8D46EDFD1B}"/>
              </a:ext>
            </a:extLst>
          </p:cNvPr>
          <p:cNvPicPr>
            <a:picLocks noChangeAspect="1"/>
          </p:cNvPicPr>
          <p:nvPr/>
        </p:nvPicPr>
        <p:blipFill>
          <a:blip r:embed="rId2"/>
          <a:stretch>
            <a:fillRect/>
          </a:stretch>
        </p:blipFill>
        <p:spPr>
          <a:xfrm>
            <a:off x="146649" y="1181510"/>
            <a:ext cx="11576649" cy="5555719"/>
          </a:xfrm>
          <a:prstGeom prst="rect">
            <a:avLst/>
          </a:prstGeom>
        </p:spPr>
      </p:pic>
      <p:sp>
        <p:nvSpPr>
          <p:cNvPr id="6" name="Oval 5">
            <a:extLst>
              <a:ext uri="{FF2B5EF4-FFF2-40B4-BE49-F238E27FC236}">
                <a16:creationId xmlns:a16="http://schemas.microsoft.com/office/drawing/2014/main" id="{93716489-2DE7-05E0-0C9D-069504412919}"/>
              </a:ext>
            </a:extLst>
          </p:cNvPr>
          <p:cNvSpPr/>
          <p:nvPr/>
        </p:nvSpPr>
        <p:spPr>
          <a:xfrm>
            <a:off x="258795" y="1587260"/>
            <a:ext cx="1733908" cy="521964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10101076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D38C22-9DBF-663D-643B-AA3DD1172D3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br>
              <a:rPr lang="en-US" sz="2000" b="0">
                <a:solidFill>
                  <a:srgbClr val="0000FF"/>
                </a:solidFill>
                <a:effectLst/>
                <a:latin typeface="Consolas" panose="020B0609020204030204" pitchFamily="49" charset="0"/>
              </a:rPr>
            </a:br>
            <a:endParaRPr lang="en-US" sz="2000" b="0">
              <a:solidFill>
                <a:srgbClr val="0000FF"/>
              </a:solidFill>
              <a:effectLst/>
              <a:latin typeface="Consolas" panose="020B0609020204030204" pitchFamily="49" charset="0"/>
            </a:endParaRPr>
          </a:p>
          <a:p>
            <a:pPr marL="0" indent="0">
              <a:buNone/>
            </a:pPr>
            <a:r>
              <a:rPr lang="en-GB" sz="2000" b="0">
                <a:solidFill>
                  <a:srgbClr val="000000"/>
                </a:solidFill>
                <a:effectLst/>
                <a:latin typeface="Consolas" panose="020B0609020204030204" pitchFamily="49" charset="0"/>
              </a:rPr>
              <a:t>Counter( d[</a:t>
            </a:r>
            <a:r>
              <a:rPr lang="en-GB" sz="2000" b="0">
                <a:solidFill>
                  <a:srgbClr val="A31515"/>
                </a:solidFill>
                <a:effectLst/>
                <a:latin typeface="Consolas" panose="020B0609020204030204" pitchFamily="49" charset="0"/>
              </a:rPr>
              <a:t>'x'</a:t>
            </a:r>
            <a:r>
              <a:rPr lang="en-GB" sz="2000" b="0">
                <a:solidFill>
                  <a:srgbClr val="000000"/>
                </a:solidFill>
                <a:effectLst/>
                <a:latin typeface="Consolas" panose="020B0609020204030204" pitchFamily="49" charset="0"/>
              </a:rPr>
              <a:t>] )</a:t>
            </a:r>
          </a:p>
        </p:txBody>
      </p:sp>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Identifiers</a:t>
            </a:r>
            <a:endParaRPr lang="en-AE"/>
          </a:p>
        </p:txBody>
      </p:sp>
    </p:spTree>
    <p:extLst>
      <p:ext uri="{BB962C8B-B14F-4D97-AF65-F5344CB8AC3E}">
        <p14:creationId xmlns:p14="http://schemas.microsoft.com/office/powerpoint/2010/main" val="19842734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F9B4-C771-1511-9104-CF442BDC7D21}"/>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FBC14B14-E9E6-5D4D-882A-9F2A09374CA0}"/>
              </a:ext>
            </a:extLst>
          </p:cNvPr>
          <p:cNvSpPr>
            <a:spLocks noGrp="1"/>
          </p:cNvSpPr>
          <p:nvPr>
            <p:ph idx="1"/>
          </p:nvPr>
        </p:nvSpPr>
        <p:spPr/>
        <p:txBody>
          <a:bodyPr/>
          <a:lstStyle/>
          <a:p>
            <a:pPr marL="0" indent="0">
              <a:buNone/>
            </a:pPr>
            <a:r>
              <a:rPr lang="en-GB" dirty="0"/>
              <a:t>In the following dataset:</a:t>
            </a:r>
          </a:p>
          <a:p>
            <a:r>
              <a:rPr lang="en-GB" dirty="0"/>
              <a:t>Are there constant features?</a:t>
            </a:r>
          </a:p>
          <a:p>
            <a:r>
              <a:rPr lang="en-GB" dirty="0"/>
              <a:t>Are there nearly constant features?</a:t>
            </a:r>
          </a:p>
          <a:p>
            <a:r>
              <a:rPr lang="en-GB" dirty="0"/>
              <a:t>Are there qualitative features with no repeated values?</a:t>
            </a:r>
            <a:endParaRPr lang="en-AE" dirty="0"/>
          </a:p>
        </p:txBody>
      </p:sp>
    </p:spTree>
    <p:extLst>
      <p:ext uri="{BB962C8B-B14F-4D97-AF65-F5344CB8AC3E}">
        <p14:creationId xmlns:p14="http://schemas.microsoft.com/office/powerpoint/2010/main" val="7073997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49AA34-0F60-B36C-EA28-A92960DD1ACF}"/>
              </a:ext>
            </a:extLst>
          </p:cNvPr>
          <p:cNvPicPr>
            <a:picLocks noChangeAspect="1"/>
          </p:cNvPicPr>
          <p:nvPr/>
        </p:nvPicPr>
        <p:blipFill>
          <a:blip r:embed="rId2"/>
          <a:stretch>
            <a:fillRect/>
          </a:stretch>
        </p:blipFill>
        <p:spPr>
          <a:xfrm>
            <a:off x="2542679" y="328180"/>
            <a:ext cx="7106642" cy="6201640"/>
          </a:xfrm>
          <a:prstGeom prst="rect">
            <a:avLst/>
          </a:prstGeom>
        </p:spPr>
      </p:pic>
    </p:spTree>
    <p:extLst>
      <p:ext uri="{BB962C8B-B14F-4D97-AF65-F5344CB8AC3E}">
        <p14:creationId xmlns:p14="http://schemas.microsoft.com/office/powerpoint/2010/main" val="7281362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Redundant Features</a:t>
            </a:r>
            <a:endParaRPr lang="en-AE" sz="13000" dirty="0"/>
          </a:p>
        </p:txBody>
      </p:sp>
    </p:spTree>
    <p:extLst>
      <p:ext uri="{BB962C8B-B14F-4D97-AF65-F5344CB8AC3E}">
        <p14:creationId xmlns:p14="http://schemas.microsoft.com/office/powerpoint/2010/main" val="31607245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6F1B-3E82-C215-DC74-C1C3D263048E}"/>
              </a:ext>
            </a:extLst>
          </p:cNvPr>
          <p:cNvSpPr>
            <a:spLocks noGrp="1"/>
          </p:cNvSpPr>
          <p:nvPr>
            <p:ph type="title"/>
          </p:nvPr>
        </p:nvSpPr>
        <p:spPr/>
        <p:txBody>
          <a:bodyPr/>
          <a:lstStyle/>
          <a:p>
            <a:r>
              <a:rPr lang="en-US"/>
              <a:t>Redundant features</a:t>
            </a:r>
            <a:endParaRPr lang="en-AE"/>
          </a:p>
        </p:txBody>
      </p:sp>
      <p:pic>
        <p:nvPicPr>
          <p:cNvPr id="5" name="Picture 4">
            <a:extLst>
              <a:ext uri="{FF2B5EF4-FFF2-40B4-BE49-F238E27FC236}">
                <a16:creationId xmlns:a16="http://schemas.microsoft.com/office/drawing/2014/main" id="{F508462D-FDE5-EF28-762C-883B8828D45A}"/>
              </a:ext>
            </a:extLst>
          </p:cNvPr>
          <p:cNvPicPr>
            <a:picLocks noChangeAspect="1"/>
          </p:cNvPicPr>
          <p:nvPr/>
        </p:nvPicPr>
        <p:blipFill>
          <a:blip r:embed="rId2"/>
          <a:stretch>
            <a:fillRect/>
          </a:stretch>
        </p:blipFill>
        <p:spPr>
          <a:xfrm>
            <a:off x="1411573" y="1590208"/>
            <a:ext cx="8845235" cy="5052130"/>
          </a:xfrm>
          <a:prstGeom prst="rect">
            <a:avLst/>
          </a:prstGeom>
        </p:spPr>
      </p:pic>
      <p:sp>
        <p:nvSpPr>
          <p:cNvPr id="6" name="Oval 5">
            <a:extLst>
              <a:ext uri="{FF2B5EF4-FFF2-40B4-BE49-F238E27FC236}">
                <a16:creationId xmlns:a16="http://schemas.microsoft.com/office/drawing/2014/main" id="{809CF581-2AA8-D1A0-1169-8A94C455F041}"/>
              </a:ext>
            </a:extLst>
          </p:cNvPr>
          <p:cNvSpPr/>
          <p:nvPr/>
        </p:nvSpPr>
        <p:spPr>
          <a:xfrm>
            <a:off x="3933644" y="1440610"/>
            <a:ext cx="2320507" cy="606783"/>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endParaRPr lang="en-AE"/>
          </a:p>
        </p:txBody>
      </p:sp>
    </p:spTree>
    <p:extLst>
      <p:ext uri="{BB962C8B-B14F-4D97-AF65-F5344CB8AC3E}">
        <p14:creationId xmlns:p14="http://schemas.microsoft.com/office/powerpoint/2010/main" val="38978793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a:extLst>
              <a:ext uri="{FF2B5EF4-FFF2-40B4-BE49-F238E27FC236}">
                <a16:creationId xmlns:a16="http://schemas.microsoft.com/office/drawing/2014/main" id="{66118AEE-7A1C-5071-8EC6-B0C61BC36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175" y="0"/>
            <a:ext cx="6851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594CE35-C3AD-BB36-4575-23D974656BE2}"/>
              </a:ext>
            </a:extLst>
          </p:cNvPr>
          <p:cNvSpPr/>
          <p:nvPr/>
        </p:nvSpPr>
        <p:spPr>
          <a:xfrm>
            <a:off x="5322499" y="1587260"/>
            <a:ext cx="992038" cy="1000665"/>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endParaRPr lang="en-AE"/>
          </a:p>
        </p:txBody>
      </p:sp>
    </p:spTree>
    <p:extLst>
      <p:ext uri="{BB962C8B-B14F-4D97-AF65-F5344CB8AC3E}">
        <p14:creationId xmlns:p14="http://schemas.microsoft.com/office/powerpoint/2010/main" val="7058870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20D849C6-346D-6246-BFAE-D201CFA6F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594CE35-C3AD-BB36-4575-23D974656BE2}"/>
              </a:ext>
            </a:extLst>
          </p:cNvPr>
          <p:cNvSpPr/>
          <p:nvPr/>
        </p:nvSpPr>
        <p:spPr>
          <a:xfrm>
            <a:off x="5184482" y="1587260"/>
            <a:ext cx="992038" cy="1000665"/>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endParaRPr lang="en-AE"/>
          </a:p>
        </p:txBody>
      </p:sp>
    </p:spTree>
    <p:extLst>
      <p:ext uri="{BB962C8B-B14F-4D97-AF65-F5344CB8AC3E}">
        <p14:creationId xmlns:p14="http://schemas.microsoft.com/office/powerpoint/2010/main" val="3970683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2710-02AB-F31B-6355-88CBDEED72AE}"/>
              </a:ext>
            </a:extLst>
          </p:cNvPr>
          <p:cNvSpPr>
            <a:spLocks noGrp="1"/>
          </p:cNvSpPr>
          <p:nvPr>
            <p:ph type="title"/>
          </p:nvPr>
        </p:nvSpPr>
        <p:spPr/>
        <p:txBody>
          <a:bodyPr/>
          <a:lstStyle/>
          <a:p>
            <a:r>
              <a:rPr lang="en-US" dirty="0"/>
              <a:t>TODO (for next year)</a:t>
            </a:r>
            <a:endParaRPr lang="en-AE" dirty="0"/>
          </a:p>
        </p:txBody>
      </p:sp>
      <p:sp>
        <p:nvSpPr>
          <p:cNvPr id="3" name="Content Placeholder 2">
            <a:extLst>
              <a:ext uri="{FF2B5EF4-FFF2-40B4-BE49-F238E27FC236}">
                <a16:creationId xmlns:a16="http://schemas.microsoft.com/office/drawing/2014/main" id="{9B57E6AA-5B34-2756-0E4A-867CA5434BF6}"/>
              </a:ext>
            </a:extLst>
          </p:cNvPr>
          <p:cNvSpPr>
            <a:spLocks noGrp="1"/>
          </p:cNvSpPr>
          <p:nvPr>
            <p:ph idx="1"/>
          </p:nvPr>
        </p:nvSpPr>
        <p:spPr/>
        <p:txBody>
          <a:bodyPr numCol="2" spcCol="180000">
            <a:noAutofit/>
          </a:bodyPr>
          <a:lstStyle/>
          <a:p>
            <a:pPr marL="180000" indent="-180000">
              <a:lnSpc>
                <a:spcPct val="100000"/>
              </a:lnSpc>
              <a:spcBef>
                <a:spcPts val="0"/>
              </a:spcBef>
            </a:pPr>
            <a:r>
              <a:rPr lang="en-US" sz="2000" dirty="0">
                <a:latin typeface="Bitter ExtraBold" pitchFamily="2" charset="0"/>
              </a:rPr>
              <a:t>Explain that we want the distribution to be “nice”, </a:t>
            </a:r>
            <a:r>
              <a:rPr lang="en-US" sz="2000" dirty="0"/>
              <a:t>close to N(0,I): no fat tails, no outliers, low skewness, mostly covering</a:t>
            </a:r>
            <a:br>
              <a:rPr lang="en-US" sz="2000" dirty="0"/>
            </a:br>
            <a:r>
              <a:rPr lang="en-US" sz="2000" dirty="0"/>
              <a:t>[-3,3]</a:t>
            </a:r>
          </a:p>
          <a:p>
            <a:pPr marL="180000" indent="-180000">
              <a:lnSpc>
                <a:spcPct val="100000"/>
              </a:lnSpc>
              <a:spcBef>
                <a:spcPts val="0"/>
              </a:spcBef>
            </a:pPr>
            <a:r>
              <a:rPr lang="en-US" sz="2000" dirty="0">
                <a:latin typeface="Bitter ExtraBold" pitchFamily="2" charset="0"/>
              </a:rPr>
              <a:t>Explain what the logarithm is</a:t>
            </a:r>
            <a:r>
              <a:rPr lang="en-US" sz="2000" dirty="0"/>
              <a:t>. Give an example: log(10), log(100), log(1000) differ by the same amount. Use base 10 logarithms?</a:t>
            </a:r>
          </a:p>
          <a:p>
            <a:pPr marL="180000" indent="-180000">
              <a:lnSpc>
                <a:spcPct val="100000"/>
              </a:lnSpc>
              <a:spcBef>
                <a:spcPts val="0"/>
              </a:spcBef>
            </a:pPr>
            <a:r>
              <a:rPr lang="en-US" sz="2000" dirty="0"/>
              <a:t>Confusion between E/P and P/E (in the slides and the exercise)</a:t>
            </a:r>
          </a:p>
          <a:p>
            <a:pPr marL="180000" indent="-180000">
              <a:lnSpc>
                <a:spcPct val="100000"/>
              </a:lnSpc>
              <a:spcBef>
                <a:spcPts val="0"/>
              </a:spcBef>
            </a:pPr>
            <a:r>
              <a:rPr lang="en-US" sz="2000" dirty="0"/>
              <a:t>The “retail” and “marketing” examples are the same: only keep one.</a:t>
            </a:r>
          </a:p>
          <a:p>
            <a:pPr marL="180000" indent="-180000">
              <a:lnSpc>
                <a:spcPct val="100000"/>
              </a:lnSpc>
              <a:spcBef>
                <a:spcPts val="0"/>
              </a:spcBef>
            </a:pPr>
            <a:r>
              <a:rPr lang="en-US" sz="2000" dirty="0">
                <a:latin typeface="Bitter ExtraBold" pitchFamily="2" charset="0"/>
              </a:rPr>
              <a:t>The “text features” exercise is really too difficult</a:t>
            </a:r>
            <a:r>
              <a:rPr lang="en-US" sz="2000" dirty="0"/>
              <a:t>. Give more indications? Split it in several exercises? Find something else?</a:t>
            </a:r>
          </a:p>
          <a:p>
            <a:pPr marL="180000" indent="-180000">
              <a:lnSpc>
                <a:spcPct val="100000"/>
              </a:lnSpc>
              <a:spcBef>
                <a:spcPts val="0"/>
              </a:spcBef>
            </a:pPr>
            <a:r>
              <a:rPr lang="en-US" sz="2000" dirty="0">
                <a:latin typeface="Bitter ExtraBold" pitchFamily="2" charset="0"/>
              </a:rPr>
              <a:t>Put a “programming” example in the slides</a:t>
            </a:r>
            <a:r>
              <a:rPr lang="en-US" sz="2000" dirty="0"/>
              <a:t>: </a:t>
            </a:r>
          </a:p>
          <a:p>
            <a:pPr marL="637200" lvl="1" indent="-180000">
              <a:lnSpc>
                <a:spcPct val="100000"/>
              </a:lnSpc>
              <a:spcBef>
                <a:spcPts val="0"/>
              </a:spcBef>
            </a:pPr>
            <a:r>
              <a:rPr lang="en-US" sz="2000" dirty="0">
                <a:latin typeface="Bitter SemiBold" pitchFamily="2" charset="0"/>
              </a:rPr>
              <a:t>Check the data: it is a list</a:t>
            </a:r>
          </a:p>
          <a:p>
            <a:pPr marL="637200" lvl="1" indent="-180000">
              <a:lnSpc>
                <a:spcPct val="100000"/>
              </a:lnSpc>
              <a:spcBef>
                <a:spcPts val="0"/>
              </a:spcBef>
            </a:pPr>
            <a:r>
              <a:rPr lang="en-US" sz="2000" dirty="0">
                <a:latin typeface="Bitter SemiBold" pitchFamily="2" charset="0"/>
              </a:rPr>
              <a:t>Before writing the loop, look at the first element of the list, and write code to process it</a:t>
            </a:r>
          </a:p>
          <a:p>
            <a:pPr marL="637200" lvl="1" indent="-180000">
              <a:lnSpc>
                <a:spcPct val="100000"/>
              </a:lnSpc>
              <a:spcBef>
                <a:spcPts val="0"/>
              </a:spcBef>
            </a:pPr>
            <a:r>
              <a:rPr lang="en-US" sz="2000" dirty="0">
                <a:latin typeface="Bitter SemiBold" pitchFamily="2" charset="0"/>
              </a:rPr>
              <a:t>Put the code in a function</a:t>
            </a:r>
          </a:p>
          <a:p>
            <a:pPr marL="637200" lvl="1" indent="-180000">
              <a:lnSpc>
                <a:spcPct val="100000"/>
              </a:lnSpc>
              <a:spcBef>
                <a:spcPts val="0"/>
              </a:spcBef>
            </a:pPr>
            <a:r>
              <a:rPr lang="en-US" sz="2000" dirty="0">
                <a:latin typeface="Bitter SemiBold" pitchFamily="2" charset="0"/>
              </a:rPr>
              <a:t>Call the function in a list comprehension</a:t>
            </a:r>
          </a:p>
          <a:p>
            <a:pPr marL="180000" indent="-180000">
              <a:lnSpc>
                <a:spcPct val="100000"/>
              </a:lnSpc>
              <a:spcBef>
                <a:spcPts val="0"/>
              </a:spcBef>
            </a:pPr>
            <a:r>
              <a:rPr lang="en-US" sz="2000" dirty="0"/>
              <a:t>Check what the “Winnie clusters” are. Give examples of the sentences in question? Use </a:t>
            </a:r>
            <a:r>
              <a:rPr lang="en-US" sz="2000" dirty="0" err="1"/>
              <a:t>Plotly</a:t>
            </a:r>
            <a:r>
              <a:rPr lang="en-US" sz="2000" dirty="0"/>
              <a:t>? Ask an LLM to label </a:t>
            </a:r>
            <a:r>
              <a:rPr lang="en-US" sz="2000"/>
              <a:t>the clusters?</a:t>
            </a:r>
            <a:endParaRPr lang="en-US" sz="2000" dirty="0"/>
          </a:p>
          <a:p>
            <a:pPr marL="180000" indent="-180000">
              <a:lnSpc>
                <a:spcPct val="100000"/>
              </a:lnSpc>
              <a:spcBef>
                <a:spcPts val="0"/>
              </a:spcBef>
            </a:pPr>
            <a:r>
              <a:rPr lang="en-US" sz="2000" dirty="0">
                <a:latin typeface="Bitter ExtraBold" pitchFamily="2" charset="0"/>
              </a:rPr>
              <a:t>When transforming the variables, no not overwrite them!</a:t>
            </a:r>
          </a:p>
          <a:p>
            <a:pPr marL="180000" indent="-180000">
              <a:lnSpc>
                <a:spcPct val="100000"/>
              </a:lnSpc>
              <a:spcBef>
                <a:spcPts val="0"/>
              </a:spcBef>
            </a:pPr>
            <a:r>
              <a:rPr lang="en-US" sz="2000" dirty="0"/>
              <a:t>Missing values code: put the missingness indicator last</a:t>
            </a:r>
          </a:p>
          <a:p>
            <a:pPr marL="180000" indent="-180000">
              <a:lnSpc>
                <a:spcPct val="100000"/>
              </a:lnSpc>
              <a:spcBef>
                <a:spcPts val="0"/>
              </a:spcBef>
            </a:pPr>
            <a:r>
              <a:rPr lang="en-US" sz="2000" dirty="0"/>
              <a:t>There was no time to cover data augmentation</a:t>
            </a:r>
          </a:p>
          <a:p>
            <a:pPr marL="180000" indent="-180000">
              <a:lnSpc>
                <a:spcPct val="100000"/>
              </a:lnSpc>
              <a:spcBef>
                <a:spcPts val="0"/>
              </a:spcBef>
            </a:pPr>
            <a:r>
              <a:rPr lang="en-US" sz="2000" dirty="0"/>
              <a:t>The slides for qualitative variables are a bit confusing: review/simplify them? Add a summary slide?</a:t>
            </a:r>
          </a:p>
        </p:txBody>
      </p:sp>
    </p:spTree>
    <p:extLst>
      <p:ext uri="{BB962C8B-B14F-4D97-AF65-F5344CB8AC3E}">
        <p14:creationId xmlns:p14="http://schemas.microsoft.com/office/powerpoint/2010/main" val="170521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9CCC-BF21-A70B-9A40-9577FBA5DD46}"/>
              </a:ext>
            </a:extLst>
          </p:cNvPr>
          <p:cNvSpPr>
            <a:spLocks noGrp="1"/>
          </p:cNvSpPr>
          <p:nvPr>
            <p:ph type="title"/>
          </p:nvPr>
        </p:nvSpPr>
        <p:spPr/>
        <p:txBody>
          <a:bodyPr/>
          <a:lstStyle/>
          <a:p>
            <a:r>
              <a:rPr lang="en-US"/>
              <a:t>Finance</a:t>
            </a:r>
            <a:endParaRPr lang="en-AE"/>
          </a:p>
        </p:txBody>
      </p:sp>
      <p:pic>
        <p:nvPicPr>
          <p:cNvPr id="4" name="Picture 3">
            <a:extLst>
              <a:ext uri="{FF2B5EF4-FFF2-40B4-BE49-F238E27FC236}">
                <a16:creationId xmlns:a16="http://schemas.microsoft.com/office/drawing/2014/main" id="{6BC82A22-33F8-668C-76E7-810AA14E448B}"/>
              </a:ext>
            </a:extLst>
          </p:cNvPr>
          <p:cNvPicPr>
            <a:picLocks noChangeAspect="1"/>
          </p:cNvPicPr>
          <p:nvPr/>
        </p:nvPicPr>
        <p:blipFill>
          <a:blip r:embed="rId2"/>
          <a:stretch>
            <a:fillRect/>
          </a:stretch>
        </p:blipFill>
        <p:spPr>
          <a:xfrm>
            <a:off x="6544262" y="280548"/>
            <a:ext cx="5229955" cy="6296904"/>
          </a:xfrm>
          <a:prstGeom prst="rect">
            <a:avLst/>
          </a:prstGeom>
        </p:spPr>
      </p:pic>
    </p:spTree>
    <p:extLst>
      <p:ext uri="{BB962C8B-B14F-4D97-AF65-F5344CB8AC3E}">
        <p14:creationId xmlns:p14="http://schemas.microsoft.com/office/powerpoint/2010/main" val="33134167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D38C22-9DBF-663D-643B-AA3DD1172D3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C = </a:t>
            </a:r>
            <a:r>
              <a:rPr lang="en-US" sz="2000" b="0" err="1">
                <a:solidFill>
                  <a:srgbClr val="000000"/>
                </a:solidFill>
                <a:effectLst/>
                <a:latin typeface="Consolas" panose="020B0609020204030204" pitchFamily="49" charset="0"/>
              </a:rPr>
              <a:t>d.corr</a:t>
            </a:r>
            <a:r>
              <a:rPr lang="en-US" sz="2000" b="0">
                <a:solidFill>
                  <a:srgbClr val="000000"/>
                </a:solidFill>
                <a:effectLst/>
                <a:latin typeface="Consolas" panose="020B0609020204030204" pitchFamily="49" charset="0"/>
              </a:rPr>
              <a:t>()</a:t>
            </a:r>
          </a:p>
          <a:p>
            <a:pPr marL="0" indent="0">
              <a:buNone/>
            </a:pPr>
            <a:r>
              <a:rPr lang="en-US" sz="2000" b="0" err="1">
                <a:solidFill>
                  <a:srgbClr val="000000"/>
                </a:solidFill>
                <a:effectLst/>
                <a:latin typeface="Consolas" panose="020B0609020204030204" pitchFamily="49" charset="0"/>
              </a:rPr>
              <a:t>sns.clustermap</a:t>
            </a:r>
            <a:r>
              <a:rPr lang="en-US" sz="2000" b="0">
                <a:solidFill>
                  <a:srgbClr val="000000"/>
                </a:solidFill>
                <a:effectLst/>
                <a:latin typeface="Consolas" panose="020B0609020204030204" pitchFamily="49" charset="0"/>
              </a:rPr>
              <a:t>(C)</a:t>
            </a:r>
          </a:p>
        </p:txBody>
      </p:sp>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Redundant features</a:t>
            </a:r>
            <a:endParaRPr lang="en-AE"/>
          </a:p>
        </p:txBody>
      </p:sp>
      <p:pic>
        <p:nvPicPr>
          <p:cNvPr id="3" name="Picture 2">
            <a:extLst>
              <a:ext uri="{FF2B5EF4-FFF2-40B4-BE49-F238E27FC236}">
                <a16:creationId xmlns:a16="http://schemas.microsoft.com/office/drawing/2014/main" id="{FD2F5C49-D496-D2F3-1CBA-44C1C23BF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856" y="1045497"/>
            <a:ext cx="5803392" cy="5803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356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D38C22-9DBF-663D-643B-AA3DD1172D3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C = </a:t>
            </a:r>
            <a:r>
              <a:rPr lang="en-US" sz="2000" b="0" err="1">
                <a:solidFill>
                  <a:srgbClr val="000000"/>
                </a:solidFill>
                <a:effectLst/>
                <a:latin typeface="Consolas" panose="020B0609020204030204" pitchFamily="49" charset="0"/>
              </a:rPr>
              <a:t>d.corr</a:t>
            </a:r>
            <a:r>
              <a:rPr lang="en-US" sz="2000" b="0">
                <a:solidFill>
                  <a:srgbClr val="000000"/>
                </a:solidFill>
                <a:effectLst/>
                <a:latin typeface="Consolas" panose="020B0609020204030204" pitchFamily="49" charset="0"/>
              </a:rPr>
              <a:t>()</a:t>
            </a:r>
          </a:p>
          <a:p>
            <a:pPr marL="0" indent="0">
              <a:buNone/>
            </a:pPr>
            <a:r>
              <a:rPr lang="en-US" sz="2000" b="0" err="1">
                <a:solidFill>
                  <a:srgbClr val="000000"/>
                </a:solidFill>
                <a:effectLst/>
                <a:latin typeface="Consolas" panose="020B0609020204030204" pitchFamily="49" charset="0"/>
              </a:rPr>
              <a:t>sns.clustermap</a:t>
            </a:r>
            <a:r>
              <a:rPr lang="en-US" sz="2000" b="0">
                <a:solidFill>
                  <a:srgbClr val="000000"/>
                </a:solidFill>
                <a:effectLst/>
                <a:latin typeface="Consolas" panose="020B0609020204030204" pitchFamily="49" charset="0"/>
              </a:rPr>
              <a:t>(C)</a:t>
            </a:r>
          </a:p>
        </p:txBody>
      </p:sp>
      <p:sp>
        <p:nvSpPr>
          <p:cNvPr id="2" name="Title 1">
            <a:extLst>
              <a:ext uri="{FF2B5EF4-FFF2-40B4-BE49-F238E27FC236}">
                <a16:creationId xmlns:a16="http://schemas.microsoft.com/office/drawing/2014/main" id="{EBF6DC5D-6C23-E6BB-042A-D4758A9665AA}"/>
              </a:ext>
            </a:extLst>
          </p:cNvPr>
          <p:cNvSpPr>
            <a:spLocks noGrp="1"/>
          </p:cNvSpPr>
          <p:nvPr>
            <p:ph type="title"/>
          </p:nvPr>
        </p:nvSpPr>
        <p:spPr/>
        <p:txBody>
          <a:bodyPr/>
          <a:lstStyle/>
          <a:p>
            <a:r>
              <a:rPr lang="en-US"/>
              <a:t>Redundant features</a:t>
            </a:r>
            <a:endParaRPr lang="en-AE"/>
          </a:p>
        </p:txBody>
      </p:sp>
      <p:pic>
        <p:nvPicPr>
          <p:cNvPr id="3" name="Picture 2">
            <a:extLst>
              <a:ext uri="{FF2B5EF4-FFF2-40B4-BE49-F238E27FC236}">
                <a16:creationId xmlns:a16="http://schemas.microsoft.com/office/drawing/2014/main" id="{FD2F5C49-D496-D2F3-1CBA-44C1C23BF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708435" y="1045497"/>
            <a:ext cx="5798233" cy="5803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612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60DC-AC27-B956-DDD8-4F770D3F1C63}"/>
              </a:ext>
            </a:extLst>
          </p:cNvPr>
          <p:cNvSpPr>
            <a:spLocks noGrp="1"/>
          </p:cNvSpPr>
          <p:nvPr>
            <p:ph type="title"/>
          </p:nvPr>
        </p:nvSpPr>
        <p:spPr/>
        <p:txBody>
          <a:bodyPr/>
          <a:lstStyle/>
          <a:p>
            <a:r>
              <a:rPr lang="en-US"/>
              <a:t>Redundant features</a:t>
            </a:r>
            <a:endParaRPr lang="en-AE"/>
          </a:p>
        </p:txBody>
      </p:sp>
      <p:sp>
        <p:nvSpPr>
          <p:cNvPr id="3" name="Content Placeholder 2">
            <a:extLst>
              <a:ext uri="{FF2B5EF4-FFF2-40B4-BE49-F238E27FC236}">
                <a16:creationId xmlns:a16="http://schemas.microsoft.com/office/drawing/2014/main" id="{5D02FF16-7DFF-68F0-1DF8-9D8A7E44B7D1}"/>
              </a:ext>
            </a:extLst>
          </p:cNvPr>
          <p:cNvSpPr>
            <a:spLocks noGrp="1"/>
          </p:cNvSpPr>
          <p:nvPr>
            <p:ph idx="1"/>
          </p:nvPr>
        </p:nvSpPr>
        <p:spPr/>
        <p:txBody>
          <a:bodyPr/>
          <a:lstStyle/>
          <a:p>
            <a:r>
              <a:rPr lang="en-US"/>
              <a:t>Pairs of features with high correlation</a:t>
            </a:r>
          </a:p>
          <a:p>
            <a:r>
              <a:rPr lang="en-US"/>
              <a:t>Clusters of features</a:t>
            </a:r>
            <a:endParaRPr lang="en-AE"/>
          </a:p>
        </p:txBody>
      </p:sp>
    </p:spTree>
    <p:extLst>
      <p:ext uri="{BB962C8B-B14F-4D97-AF65-F5344CB8AC3E}">
        <p14:creationId xmlns:p14="http://schemas.microsoft.com/office/powerpoint/2010/main" val="31656142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4496-84DB-E613-67A2-668A1D4EE310}"/>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86763A02-D63A-5989-2114-086BE3F6FC36}"/>
              </a:ext>
            </a:extLst>
          </p:cNvPr>
          <p:cNvSpPr>
            <a:spLocks noGrp="1"/>
          </p:cNvSpPr>
          <p:nvPr>
            <p:ph idx="1"/>
          </p:nvPr>
        </p:nvSpPr>
        <p:spPr/>
        <p:txBody>
          <a:bodyPr/>
          <a:lstStyle/>
          <a:p>
            <a:pPr marL="0" indent="0">
              <a:buNone/>
            </a:pPr>
            <a:r>
              <a:rPr lang="en-GB"/>
              <a:t>In the following dataset:</a:t>
            </a:r>
          </a:p>
          <a:p>
            <a:r>
              <a:rPr lang="en-GB"/>
              <a:t>What are the 2 features with the largest correlation?</a:t>
            </a:r>
            <a:endParaRPr lang="en-US" dirty="0"/>
          </a:p>
        </p:txBody>
      </p:sp>
      <p:pic>
        <p:nvPicPr>
          <p:cNvPr id="5" name="Picture 4">
            <a:extLst>
              <a:ext uri="{FF2B5EF4-FFF2-40B4-BE49-F238E27FC236}">
                <a16:creationId xmlns:a16="http://schemas.microsoft.com/office/drawing/2014/main" id="{DBE8B24A-E62D-C811-D04E-4B5AB0A0242C}"/>
              </a:ext>
            </a:extLst>
          </p:cNvPr>
          <p:cNvPicPr>
            <a:picLocks noChangeAspect="1"/>
          </p:cNvPicPr>
          <p:nvPr/>
        </p:nvPicPr>
        <p:blipFill>
          <a:blip r:embed="rId2"/>
          <a:stretch>
            <a:fillRect/>
          </a:stretch>
        </p:blipFill>
        <p:spPr>
          <a:xfrm>
            <a:off x="0" y="4193771"/>
            <a:ext cx="12192000" cy="1915886"/>
          </a:xfrm>
          <a:prstGeom prst="rect">
            <a:avLst/>
          </a:prstGeom>
        </p:spPr>
      </p:pic>
    </p:spTree>
    <p:extLst>
      <p:ext uri="{BB962C8B-B14F-4D97-AF65-F5344CB8AC3E}">
        <p14:creationId xmlns:p14="http://schemas.microsoft.com/office/powerpoint/2010/main" val="13740834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90BCE4F-8456-A992-B4C9-861ED6FFB51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C = </a:t>
            </a:r>
            <a:r>
              <a:rPr lang="en-US" sz="2000" b="0" dirty="0" err="1">
                <a:solidFill>
                  <a:srgbClr val="000000"/>
                </a:solidFill>
                <a:effectLst/>
                <a:latin typeface="Consolas" panose="020B0609020204030204" pitchFamily="49" charset="0"/>
              </a:rPr>
              <a:t>X.corr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C = </a:t>
            </a:r>
            <a:r>
              <a:rPr lang="en-US" sz="2000" b="0" dirty="0" err="1">
                <a:solidFill>
                  <a:srgbClr val="000000"/>
                </a:solidFill>
                <a:effectLst/>
                <a:latin typeface="Consolas" panose="020B0609020204030204" pitchFamily="49" charset="0"/>
              </a:rPr>
              <a:t>C.melt</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ignore_index</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False</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reset_index</a:t>
            </a: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C.columns</a:t>
            </a:r>
            <a:r>
              <a:rPr lang="en-US" sz="2000" b="0" dirty="0">
                <a:solidFill>
                  <a:srgbClr val="000000"/>
                </a:solidFill>
                <a:effectLst/>
                <a:latin typeface="Consolas" panose="020B0609020204030204" pitchFamily="49" charset="0"/>
              </a:rPr>
              <a:t> = [ </a:t>
            </a:r>
            <a:r>
              <a:rPr lang="en-US" sz="2000" b="0" dirty="0">
                <a:solidFill>
                  <a:srgbClr val="A31515"/>
                </a:solidFill>
                <a:effectLst/>
                <a:latin typeface="Consolas" panose="020B0609020204030204" pitchFamily="49" charset="0"/>
              </a:rPr>
              <a:t>'v1'</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'v2'</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'correlation'</a:t>
            </a: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C = C[ C[</a:t>
            </a:r>
            <a:r>
              <a:rPr lang="en-US" sz="2000" b="0" dirty="0">
                <a:solidFill>
                  <a:srgbClr val="A31515"/>
                </a:solidFill>
                <a:effectLst/>
                <a:latin typeface="Consolas" panose="020B0609020204030204" pitchFamily="49" charset="0"/>
              </a:rPr>
              <a:t>'v1'</a:t>
            </a:r>
            <a:r>
              <a:rPr lang="en-US" sz="2000" b="0" dirty="0">
                <a:solidFill>
                  <a:srgbClr val="000000"/>
                </a:solidFill>
                <a:effectLst/>
                <a:latin typeface="Consolas" panose="020B0609020204030204" pitchFamily="49" charset="0"/>
              </a:rPr>
              <a:t>] &lt; C[</a:t>
            </a:r>
            <a:r>
              <a:rPr lang="en-US" sz="2000" b="0" dirty="0">
                <a:solidFill>
                  <a:srgbClr val="A31515"/>
                </a:solidFill>
                <a:effectLst/>
                <a:latin typeface="Consolas" panose="020B0609020204030204" pitchFamily="49" charset="0"/>
              </a:rPr>
              <a:t>'v2'</a:t>
            </a: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C[</a:t>
            </a:r>
            <a:r>
              <a:rPr lang="en-US" sz="2000" b="0" dirty="0">
                <a:solidFill>
                  <a:srgbClr val="A31515"/>
                </a:solidFill>
                <a:effectLst/>
                <a:latin typeface="Consolas" panose="020B0609020204030204" pitchFamily="49" charset="0"/>
              </a:rPr>
              <a:t>'abs'</a:t>
            </a:r>
            <a:r>
              <a:rPr lang="en-US" sz="2000" b="0" dirty="0">
                <a:solidFill>
                  <a:srgbClr val="000000"/>
                </a:solidFill>
                <a:effectLst/>
                <a:latin typeface="Consolas" panose="020B0609020204030204" pitchFamily="49" charset="0"/>
              </a:rPr>
              <a:t>] = </a:t>
            </a:r>
            <a:r>
              <a:rPr lang="en-US" sz="2000" b="0" dirty="0" err="1">
                <a:solidFill>
                  <a:srgbClr val="000000"/>
                </a:solidFill>
                <a:effectLst/>
                <a:latin typeface="Consolas" panose="020B0609020204030204" pitchFamily="49" charset="0"/>
              </a:rPr>
              <a:t>np.abs</a:t>
            </a:r>
            <a:r>
              <a:rPr lang="en-US" sz="2000" b="0" dirty="0">
                <a:solidFill>
                  <a:srgbClr val="000000"/>
                </a:solidFill>
                <a:effectLst/>
                <a:latin typeface="Consolas" panose="020B0609020204030204" pitchFamily="49" charset="0"/>
              </a:rPr>
              <a:t>( C[</a:t>
            </a:r>
            <a:r>
              <a:rPr lang="en-US" sz="2000" b="0" dirty="0">
                <a:solidFill>
                  <a:srgbClr val="A31515"/>
                </a:solidFill>
                <a:effectLst/>
                <a:latin typeface="Consolas" panose="020B0609020204030204" pitchFamily="49" charset="0"/>
              </a:rPr>
              <a:t>'correlation'</a:t>
            </a: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C = </a:t>
            </a:r>
            <a:r>
              <a:rPr lang="en-US" sz="2000" b="0" dirty="0" err="1">
                <a:solidFill>
                  <a:srgbClr val="000000"/>
                </a:solidFill>
                <a:effectLst/>
                <a:latin typeface="Consolas" panose="020B0609020204030204" pitchFamily="49" charset="0"/>
              </a:rPr>
              <a:t>C.sort_values</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'abs'</a:t>
            </a:r>
            <a:r>
              <a:rPr lang="en-US" sz="2000" b="0" dirty="0">
                <a:solidFill>
                  <a:srgbClr val="000000"/>
                </a:solidFill>
                <a:effectLst/>
                <a:latin typeface="Consolas" panose="020B0609020204030204" pitchFamily="49" charset="0"/>
              </a:rPr>
              <a:t>, ascending = </a:t>
            </a:r>
            <a:r>
              <a:rPr lang="en-US" sz="2000" b="0" dirty="0">
                <a:solidFill>
                  <a:srgbClr val="0000FF"/>
                </a:solidFill>
                <a:effectLst/>
                <a:latin typeface="Consolas" panose="020B0609020204030204" pitchFamily="49" charset="0"/>
              </a:rPr>
              <a:t>False</a:t>
            </a: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C = </a:t>
            </a:r>
            <a:r>
              <a:rPr lang="en-US" sz="2000" b="0" dirty="0" err="1">
                <a:solidFill>
                  <a:srgbClr val="000000"/>
                </a:solidFill>
                <a:effectLst/>
                <a:latin typeface="Consolas" panose="020B0609020204030204" pitchFamily="49" charset="0"/>
              </a:rPr>
              <a:t>C.drop</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'abs'</a:t>
            </a:r>
            <a:r>
              <a:rPr lang="en-US" sz="2000" b="0" dirty="0">
                <a:solidFill>
                  <a:srgbClr val="000000"/>
                </a:solidFill>
                <a:effectLst/>
                <a:latin typeface="Consolas" panose="020B0609020204030204" pitchFamily="49" charset="0"/>
              </a:rPr>
              <a:t>, axis=</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C.head</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a:t>
            </a:r>
          </a:p>
          <a:p>
            <a:pPr marL="0" indent="0">
              <a:buNone/>
            </a:pPr>
            <a:endParaRPr lang="en-US" sz="2000"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C47E4496-84DB-E613-67A2-668A1D4EE310}"/>
              </a:ext>
            </a:extLst>
          </p:cNvPr>
          <p:cNvSpPr>
            <a:spLocks noGrp="1"/>
          </p:cNvSpPr>
          <p:nvPr>
            <p:ph type="title"/>
          </p:nvPr>
        </p:nvSpPr>
        <p:spPr/>
        <p:txBody>
          <a:bodyPr/>
          <a:lstStyle/>
          <a:p>
            <a:r>
              <a:rPr lang="en-US" dirty="0"/>
              <a:t>Exercise</a:t>
            </a:r>
            <a:endParaRPr lang="en-AE" dirty="0"/>
          </a:p>
        </p:txBody>
      </p:sp>
      <p:sp>
        <p:nvSpPr>
          <p:cNvPr id="7" name="Content Placeholder 2">
            <a:extLst>
              <a:ext uri="{FF2B5EF4-FFF2-40B4-BE49-F238E27FC236}">
                <a16:creationId xmlns:a16="http://schemas.microsoft.com/office/drawing/2014/main" id="{1F7EE42F-89DD-97DC-8E12-369E7FD7DDA1}"/>
              </a:ext>
            </a:extLst>
          </p:cNvPr>
          <p:cNvSpPr>
            <a:spLocks noGrp="1"/>
          </p:cNvSpPr>
          <p:nvPr>
            <p:ph idx="1"/>
          </p:nvPr>
        </p:nvSpPr>
        <p:spPr>
          <a:xfrm>
            <a:off x="-1" y="1529542"/>
            <a:ext cx="12191999" cy="5328458"/>
          </a:xfrm>
        </p:spPr>
        <p:txBody>
          <a:bodyPr/>
          <a:lstStyle/>
          <a:p>
            <a:r>
              <a:rPr lang="en-GB" dirty="0"/>
              <a:t>What are the 2 features with the largest correlation?</a:t>
            </a:r>
            <a:endParaRPr lang="en-US" dirty="0"/>
          </a:p>
        </p:txBody>
      </p:sp>
    </p:spTree>
    <p:extLst>
      <p:ext uri="{BB962C8B-B14F-4D97-AF65-F5344CB8AC3E}">
        <p14:creationId xmlns:p14="http://schemas.microsoft.com/office/powerpoint/2010/main" val="22160361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Useful Features</a:t>
            </a:r>
            <a:endParaRPr lang="en-AE" sz="13000" dirty="0"/>
          </a:p>
        </p:txBody>
      </p:sp>
    </p:spTree>
    <p:extLst>
      <p:ext uri="{BB962C8B-B14F-4D97-AF65-F5344CB8AC3E}">
        <p14:creationId xmlns:p14="http://schemas.microsoft.com/office/powerpoint/2010/main" val="6195693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84C5-D074-C96D-C82D-EA1333D3CC36}"/>
              </a:ext>
            </a:extLst>
          </p:cNvPr>
          <p:cNvSpPr>
            <a:spLocks noGrp="1"/>
          </p:cNvSpPr>
          <p:nvPr>
            <p:ph type="title"/>
          </p:nvPr>
        </p:nvSpPr>
        <p:spPr/>
        <p:txBody>
          <a:bodyPr/>
          <a:lstStyle/>
          <a:p>
            <a:r>
              <a:rPr lang="en-US"/>
              <a:t>Useful features</a:t>
            </a:r>
            <a:endParaRPr lang="en-AE"/>
          </a:p>
        </p:txBody>
      </p:sp>
      <p:sp>
        <p:nvSpPr>
          <p:cNvPr id="3" name="Content Placeholder 2">
            <a:extLst>
              <a:ext uri="{FF2B5EF4-FFF2-40B4-BE49-F238E27FC236}">
                <a16:creationId xmlns:a16="http://schemas.microsoft.com/office/drawing/2014/main" id="{9CD8FE3C-6B6B-41AB-D49D-BA06DBC64FC2}"/>
              </a:ext>
            </a:extLst>
          </p:cNvPr>
          <p:cNvSpPr>
            <a:spLocks noGrp="1"/>
          </p:cNvSpPr>
          <p:nvPr>
            <p:ph idx="1"/>
          </p:nvPr>
        </p:nvSpPr>
        <p:spPr/>
        <p:txBody>
          <a:bodyPr/>
          <a:lstStyle/>
          <a:p>
            <a:r>
              <a:rPr lang="en-US"/>
              <a:t>We often want to forecast y from X=(x₁,…,xₙ)</a:t>
            </a:r>
          </a:p>
          <a:p>
            <a:r>
              <a:rPr lang="en-US"/>
              <a:t>Try to forecast y from xᵢ, for a single i</a:t>
            </a:r>
          </a:p>
          <a:p>
            <a:r>
              <a:rPr lang="en-US"/>
              <a:t>If the forecast is “good”, keep xᵢ</a:t>
            </a:r>
            <a:endParaRPr lang="en-AE"/>
          </a:p>
        </p:txBody>
      </p:sp>
    </p:spTree>
    <p:extLst>
      <p:ext uri="{BB962C8B-B14F-4D97-AF65-F5344CB8AC3E}">
        <p14:creationId xmlns:p14="http://schemas.microsoft.com/office/powerpoint/2010/main" val="20018577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332CBBDD-D5F3-19DA-2067-DF730CC07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0"/>
            <a:ext cx="12084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048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EE78-C3F6-2C6C-31F8-66A897811F13}"/>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B987AAB8-30C6-2659-8FC6-46CDCC4B55D0}"/>
              </a:ext>
            </a:extLst>
          </p:cNvPr>
          <p:cNvSpPr>
            <a:spLocks noGrp="1"/>
          </p:cNvSpPr>
          <p:nvPr>
            <p:ph idx="1"/>
          </p:nvPr>
        </p:nvSpPr>
        <p:spPr/>
        <p:txBody>
          <a:bodyPr/>
          <a:lstStyle/>
          <a:p>
            <a:r>
              <a:rPr lang="en-US" dirty="0"/>
              <a:t>What are the 12 predictors most correlated with the target variable “</a:t>
            </a:r>
            <a:r>
              <a:rPr lang="en-US" dirty="0" err="1"/>
              <a:t>SalePrice</a:t>
            </a:r>
            <a:r>
              <a:rPr lang="en-US" dirty="0"/>
              <a:t>”?</a:t>
            </a:r>
          </a:p>
          <a:p>
            <a:r>
              <a:rPr lang="en-US" dirty="0"/>
              <a:t>Plot a scatterplot of </a:t>
            </a:r>
            <a:r>
              <a:rPr lang="en-US" dirty="0" err="1"/>
              <a:t>SalePrice</a:t>
            </a:r>
            <a:r>
              <a:rPr lang="en-US" dirty="0"/>
              <a:t> against each of those variables</a:t>
            </a:r>
          </a:p>
          <a:p>
            <a:r>
              <a:rPr lang="en-GB" dirty="0">
                <a:solidFill>
                  <a:schemeClr val="bg1">
                    <a:lumMod val="65000"/>
                  </a:schemeClr>
                </a:solidFill>
              </a:rPr>
              <a:t>Fit linear models with increasingly more of those variables</a:t>
            </a:r>
            <a:endParaRPr lang="en-AE" dirty="0">
              <a:solidFill>
                <a:schemeClr val="bg1">
                  <a:lumMod val="65000"/>
                </a:schemeClr>
              </a:solidFill>
            </a:endParaRPr>
          </a:p>
        </p:txBody>
      </p:sp>
    </p:spTree>
    <p:extLst>
      <p:ext uri="{BB962C8B-B14F-4D97-AF65-F5344CB8AC3E}">
        <p14:creationId xmlns:p14="http://schemas.microsoft.com/office/powerpoint/2010/main" val="121925371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90BCE4F-8456-A992-B4C9-861ED6FFB51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sklearn.feature_selection</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SelectKBest</a:t>
            </a:r>
            <a:endParaRPr lang="en-US" sz="2000" b="0" dirty="0">
              <a:solidFill>
                <a:srgbClr val="000000"/>
              </a:solidFill>
              <a:effectLst/>
              <a:latin typeface="Consolas" panose="020B0609020204030204" pitchFamily="49" charset="0"/>
            </a:endParaRPr>
          </a:p>
          <a:p>
            <a:pPr marL="0" indent="0">
              <a:buNone/>
            </a:pPr>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sklearn.feature_selection</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f_classif</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f_regression</a:t>
            </a: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selector = </a:t>
            </a:r>
            <a:r>
              <a:rPr lang="en-US" sz="2000" b="0" dirty="0" err="1">
                <a:solidFill>
                  <a:srgbClr val="000000"/>
                </a:solidFill>
                <a:effectLst/>
                <a:latin typeface="Consolas" panose="020B0609020204030204" pitchFamily="49" charset="0"/>
              </a:rPr>
              <a:t>SelectKBest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f_regression</a:t>
            </a:r>
            <a:r>
              <a:rPr lang="en-US" sz="2000" b="0" dirty="0">
                <a:solidFill>
                  <a:srgbClr val="000000"/>
                </a:solidFill>
                <a:effectLst/>
                <a:latin typeface="Consolas" panose="020B0609020204030204" pitchFamily="49" charset="0"/>
              </a:rPr>
              <a:t>, k =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err="1">
                <a:solidFill>
                  <a:srgbClr val="000000"/>
                </a:solidFill>
                <a:effectLst/>
                <a:latin typeface="Consolas" panose="020B0609020204030204" pitchFamily="49" charset="0"/>
              </a:rPr>
              <a:t>X_new</a:t>
            </a:r>
            <a:r>
              <a:rPr lang="en-US" sz="2000" b="0" dirty="0">
                <a:solidFill>
                  <a:srgbClr val="000000"/>
                </a:solidFill>
                <a:effectLst/>
                <a:latin typeface="Consolas" panose="020B0609020204030204" pitchFamily="49" charset="0"/>
              </a:rPr>
              <a:t> = X[ </a:t>
            </a:r>
            <a:r>
              <a:rPr lang="en-US" sz="2000" b="0" dirty="0" err="1">
                <a:solidFill>
                  <a:srgbClr val="000000"/>
                </a:solidFill>
                <a:effectLst/>
                <a:latin typeface="Consolas" panose="020B0609020204030204" pitchFamily="49" charset="0"/>
              </a:rPr>
              <a:t>selector.get_feature_names_out</a:t>
            </a:r>
            <a:r>
              <a:rPr lang="en-US" sz="2000" b="0" dirty="0">
                <a:solidFill>
                  <a:srgbClr val="000000"/>
                </a:solidFill>
                <a:effectLst/>
                <a:latin typeface="Consolas" panose="020B0609020204030204" pitchFamily="49" charset="0"/>
              </a:rPr>
              <a:t>() ]</a:t>
            </a:r>
          </a:p>
        </p:txBody>
      </p:sp>
      <p:sp>
        <p:nvSpPr>
          <p:cNvPr id="2" name="Title 1">
            <a:extLst>
              <a:ext uri="{FF2B5EF4-FFF2-40B4-BE49-F238E27FC236}">
                <a16:creationId xmlns:a16="http://schemas.microsoft.com/office/drawing/2014/main" id="{8E6D8E56-F6BA-6C37-FC97-B438E5AAF2F4}"/>
              </a:ext>
            </a:extLst>
          </p:cNvPr>
          <p:cNvSpPr>
            <a:spLocks noGrp="1"/>
          </p:cNvSpPr>
          <p:nvPr>
            <p:ph type="title"/>
          </p:nvPr>
        </p:nvSpPr>
        <p:spPr/>
        <p:txBody>
          <a:bodyPr/>
          <a:lstStyle/>
          <a:p>
            <a:r>
              <a:rPr lang="en-US"/>
              <a:t>Useful features</a:t>
            </a:r>
            <a:endParaRPr lang="en-AE"/>
          </a:p>
        </p:txBody>
      </p:sp>
    </p:spTree>
    <p:extLst>
      <p:ext uri="{BB962C8B-B14F-4D97-AF65-F5344CB8AC3E}">
        <p14:creationId xmlns:p14="http://schemas.microsoft.com/office/powerpoint/2010/main" val="225901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9CCC-BF21-A70B-9A40-9577FBA5DD46}"/>
              </a:ext>
            </a:extLst>
          </p:cNvPr>
          <p:cNvSpPr>
            <a:spLocks noGrp="1"/>
          </p:cNvSpPr>
          <p:nvPr>
            <p:ph type="title"/>
          </p:nvPr>
        </p:nvSpPr>
        <p:spPr/>
        <p:txBody>
          <a:bodyPr/>
          <a:lstStyle/>
          <a:p>
            <a:r>
              <a:rPr lang="en-US"/>
              <a:t>Finance</a:t>
            </a:r>
            <a:endParaRPr lang="en-AE"/>
          </a:p>
        </p:txBody>
      </p:sp>
      <p:pic>
        <p:nvPicPr>
          <p:cNvPr id="4" name="Picture 3">
            <a:extLst>
              <a:ext uri="{FF2B5EF4-FFF2-40B4-BE49-F238E27FC236}">
                <a16:creationId xmlns:a16="http://schemas.microsoft.com/office/drawing/2014/main" id="{6BC82A22-33F8-668C-76E7-810AA14E448B}"/>
              </a:ext>
            </a:extLst>
          </p:cNvPr>
          <p:cNvPicPr>
            <a:picLocks noChangeAspect="1"/>
          </p:cNvPicPr>
          <p:nvPr/>
        </p:nvPicPr>
        <p:blipFill>
          <a:blip r:embed="rId2"/>
          <a:stretch>
            <a:fillRect/>
          </a:stretch>
        </p:blipFill>
        <p:spPr>
          <a:xfrm>
            <a:off x="6544262" y="280548"/>
            <a:ext cx="5229955" cy="6296904"/>
          </a:xfrm>
          <a:prstGeom prst="rect">
            <a:avLst/>
          </a:prstGeom>
        </p:spPr>
      </p:pic>
      <p:pic>
        <p:nvPicPr>
          <p:cNvPr id="1026" name="Picture 2">
            <a:extLst>
              <a:ext uri="{FF2B5EF4-FFF2-40B4-BE49-F238E27FC236}">
                <a16:creationId xmlns:a16="http://schemas.microsoft.com/office/drawing/2014/main" id="{252DA6BC-B997-51E5-6648-B1F0F5834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7039"/>
            <a:ext cx="5382705" cy="538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587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Useful </a:t>
            </a:r>
            <a:br>
              <a:rPr lang="en-US" sz="13000" dirty="0"/>
            </a:br>
            <a:r>
              <a:rPr lang="en-US" sz="13000" dirty="0"/>
              <a:t>Sets of Features</a:t>
            </a:r>
            <a:endParaRPr lang="en-AE" sz="13000" dirty="0"/>
          </a:p>
        </p:txBody>
      </p:sp>
    </p:spTree>
    <p:extLst>
      <p:ext uri="{BB962C8B-B14F-4D97-AF65-F5344CB8AC3E}">
        <p14:creationId xmlns:p14="http://schemas.microsoft.com/office/powerpoint/2010/main" val="3975902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C2A11-0561-F1D2-AC6E-05F906792AD8}"/>
              </a:ext>
            </a:extLst>
          </p:cNvPr>
          <p:cNvSpPr>
            <a:spLocks noGrp="1"/>
          </p:cNvSpPr>
          <p:nvPr>
            <p:ph type="title"/>
          </p:nvPr>
        </p:nvSpPr>
        <p:spPr/>
        <p:txBody>
          <a:bodyPr/>
          <a:lstStyle/>
          <a:p>
            <a:r>
              <a:rPr lang="en-US"/>
              <a:t>Useful </a:t>
            </a:r>
            <a:r>
              <a:rPr lang="en-US" i="1"/>
              <a:t>sets</a:t>
            </a:r>
            <a:r>
              <a:rPr lang="en-US"/>
              <a:t> of features</a:t>
            </a:r>
            <a:endParaRPr lang="en-AE"/>
          </a:p>
        </p:txBody>
      </p:sp>
      <p:sp>
        <p:nvSpPr>
          <p:cNvPr id="3" name="Content Placeholder 2">
            <a:extLst>
              <a:ext uri="{FF2B5EF4-FFF2-40B4-BE49-F238E27FC236}">
                <a16:creationId xmlns:a16="http://schemas.microsoft.com/office/drawing/2014/main" id="{DE894C92-3F92-EDD5-CD72-B6B73D2F9BBA}"/>
              </a:ext>
            </a:extLst>
          </p:cNvPr>
          <p:cNvSpPr>
            <a:spLocks noGrp="1"/>
          </p:cNvSpPr>
          <p:nvPr>
            <p:ph idx="1"/>
          </p:nvPr>
        </p:nvSpPr>
        <p:spPr/>
        <p:txBody>
          <a:bodyPr/>
          <a:lstStyle/>
          <a:p>
            <a:r>
              <a:rPr lang="en-US"/>
              <a:t>Fit a “model” using all the variables</a:t>
            </a:r>
          </a:p>
          <a:p>
            <a:r>
              <a:rPr lang="en-US"/>
              <a:t>Remove the variables one by one, staring with those decreasing the “performance” the least</a:t>
            </a:r>
          </a:p>
          <a:p>
            <a:r>
              <a:rPr lang="en-US"/>
              <a:t>Stop when you have the desired number of variables</a:t>
            </a:r>
            <a:endParaRPr lang="en-AE"/>
          </a:p>
        </p:txBody>
      </p:sp>
    </p:spTree>
    <p:extLst>
      <p:ext uri="{BB962C8B-B14F-4D97-AF65-F5344CB8AC3E}">
        <p14:creationId xmlns:p14="http://schemas.microsoft.com/office/powerpoint/2010/main" val="38449721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1800" dirty="0"/>
              <a:t>Multiprocessing</a:t>
            </a:r>
            <a:endParaRPr lang="en-AE" sz="11800" dirty="0"/>
          </a:p>
        </p:txBody>
      </p:sp>
    </p:spTree>
    <p:extLst>
      <p:ext uri="{BB962C8B-B14F-4D97-AF65-F5344CB8AC3E}">
        <p14:creationId xmlns:p14="http://schemas.microsoft.com/office/powerpoint/2010/main" val="2041896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DC9D6-F1AF-ADDB-6B6E-BCBD560EBE0C}"/>
              </a:ext>
            </a:extLst>
          </p:cNvPr>
          <p:cNvPicPr>
            <a:picLocks noChangeAspect="1"/>
          </p:cNvPicPr>
          <p:nvPr/>
        </p:nvPicPr>
        <p:blipFill>
          <a:blip r:embed="rId2"/>
          <a:stretch>
            <a:fillRect/>
          </a:stretch>
        </p:blipFill>
        <p:spPr>
          <a:xfrm>
            <a:off x="0" y="466673"/>
            <a:ext cx="12192000" cy="5924653"/>
          </a:xfrm>
          <a:prstGeom prst="rect">
            <a:avLst/>
          </a:prstGeom>
        </p:spPr>
      </p:pic>
    </p:spTree>
    <p:extLst>
      <p:ext uri="{BB962C8B-B14F-4D97-AF65-F5344CB8AC3E}">
        <p14:creationId xmlns:p14="http://schemas.microsoft.com/office/powerpoint/2010/main" val="13350271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44E8C1-2982-1F51-71C7-C1A1BD6533C1}"/>
              </a:ext>
            </a:extLst>
          </p:cNvPr>
          <p:cNvPicPr>
            <a:picLocks noChangeAspect="1"/>
          </p:cNvPicPr>
          <p:nvPr/>
        </p:nvPicPr>
        <p:blipFill>
          <a:blip r:embed="rId2"/>
          <a:stretch>
            <a:fillRect/>
          </a:stretch>
        </p:blipFill>
        <p:spPr>
          <a:xfrm>
            <a:off x="0" y="473263"/>
            <a:ext cx="12192000" cy="5911473"/>
          </a:xfrm>
          <a:prstGeom prst="rect">
            <a:avLst/>
          </a:prstGeom>
        </p:spPr>
      </p:pic>
    </p:spTree>
    <p:extLst>
      <p:ext uri="{BB962C8B-B14F-4D97-AF65-F5344CB8AC3E}">
        <p14:creationId xmlns:p14="http://schemas.microsoft.com/office/powerpoint/2010/main" val="20199912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8329-D947-EE41-F57F-5D68FE5FA7AA}"/>
              </a:ext>
            </a:extLst>
          </p:cNvPr>
          <p:cNvSpPr>
            <a:spLocks noGrp="1"/>
          </p:cNvSpPr>
          <p:nvPr>
            <p:ph type="title"/>
          </p:nvPr>
        </p:nvSpPr>
        <p:spPr/>
        <p:txBody>
          <a:bodyPr/>
          <a:lstStyle/>
          <a:p>
            <a:r>
              <a:rPr lang="en-US" dirty="0"/>
              <a:t>Sequential tasks</a:t>
            </a:r>
            <a:endParaRPr lang="en-AE" dirty="0"/>
          </a:p>
        </p:txBody>
      </p:sp>
      <p:sp>
        <p:nvSpPr>
          <p:cNvPr id="7" name="TextBox 6">
            <a:extLst>
              <a:ext uri="{FF2B5EF4-FFF2-40B4-BE49-F238E27FC236}">
                <a16:creationId xmlns:a16="http://schemas.microsoft.com/office/drawing/2014/main" id="{8C830C82-2F41-0614-B452-63448388E7FB}"/>
              </a:ext>
            </a:extLst>
          </p:cNvPr>
          <p:cNvSpPr txBox="1"/>
          <p:nvPr/>
        </p:nvSpPr>
        <p:spPr>
          <a:xfrm>
            <a:off x="117155" y="2293802"/>
            <a:ext cx="1483098" cy="646331"/>
          </a:xfrm>
          <a:prstGeom prst="rect">
            <a:avLst/>
          </a:prstGeom>
          <a:noFill/>
        </p:spPr>
        <p:txBody>
          <a:bodyPr wrap="none" rtlCol="0">
            <a:spAutoFit/>
          </a:bodyPr>
          <a:lstStyle/>
          <a:p>
            <a:r>
              <a:rPr lang="en-US" sz="3600" dirty="0"/>
              <a:t>Task 1</a:t>
            </a:r>
            <a:endParaRPr lang="en-AE" sz="3600" dirty="0"/>
          </a:p>
        </p:txBody>
      </p:sp>
      <p:sp>
        <p:nvSpPr>
          <p:cNvPr id="11" name="TextBox 10">
            <a:extLst>
              <a:ext uri="{FF2B5EF4-FFF2-40B4-BE49-F238E27FC236}">
                <a16:creationId xmlns:a16="http://schemas.microsoft.com/office/drawing/2014/main" id="{96BD2C4D-BE34-9E2A-4B05-051F32E159E6}"/>
              </a:ext>
            </a:extLst>
          </p:cNvPr>
          <p:cNvSpPr txBox="1"/>
          <p:nvPr/>
        </p:nvSpPr>
        <p:spPr>
          <a:xfrm>
            <a:off x="2513303" y="2293802"/>
            <a:ext cx="1544012" cy="646331"/>
          </a:xfrm>
          <a:prstGeom prst="rect">
            <a:avLst/>
          </a:prstGeom>
          <a:noFill/>
        </p:spPr>
        <p:txBody>
          <a:bodyPr wrap="none" rtlCol="0">
            <a:spAutoFit/>
          </a:bodyPr>
          <a:lstStyle/>
          <a:p>
            <a:r>
              <a:rPr lang="en-US" sz="3600" dirty="0"/>
              <a:t>Task 2</a:t>
            </a:r>
            <a:endParaRPr lang="en-AE" sz="3600" dirty="0"/>
          </a:p>
        </p:txBody>
      </p:sp>
      <p:sp>
        <p:nvSpPr>
          <p:cNvPr id="12" name="TextBox 11">
            <a:extLst>
              <a:ext uri="{FF2B5EF4-FFF2-40B4-BE49-F238E27FC236}">
                <a16:creationId xmlns:a16="http://schemas.microsoft.com/office/drawing/2014/main" id="{6A4B929C-1626-20A0-6F4B-A1395D3FF33D}"/>
              </a:ext>
            </a:extLst>
          </p:cNvPr>
          <p:cNvSpPr txBox="1"/>
          <p:nvPr/>
        </p:nvSpPr>
        <p:spPr>
          <a:xfrm>
            <a:off x="9421366" y="2293801"/>
            <a:ext cx="1754006" cy="646331"/>
          </a:xfrm>
          <a:prstGeom prst="rect">
            <a:avLst/>
          </a:prstGeom>
          <a:noFill/>
        </p:spPr>
        <p:txBody>
          <a:bodyPr wrap="none" rtlCol="0">
            <a:spAutoFit/>
          </a:bodyPr>
          <a:lstStyle/>
          <a:p>
            <a:r>
              <a:rPr lang="en-US" sz="3600" dirty="0"/>
              <a:t>Task 16</a:t>
            </a:r>
            <a:endParaRPr lang="en-AE" sz="3600" dirty="0"/>
          </a:p>
        </p:txBody>
      </p:sp>
      <p:cxnSp>
        <p:nvCxnSpPr>
          <p:cNvPr id="13" name="Straight Arrow Connector 12">
            <a:extLst>
              <a:ext uri="{FF2B5EF4-FFF2-40B4-BE49-F238E27FC236}">
                <a16:creationId xmlns:a16="http://schemas.microsoft.com/office/drawing/2014/main" id="{62DD0DD8-D60C-BCC2-52F0-D2FB7C0A38E6}"/>
              </a:ext>
            </a:extLst>
          </p:cNvPr>
          <p:cNvCxnSpPr>
            <a:cxnSpLocks/>
            <a:stCxn id="7" idx="3"/>
            <a:endCxn id="11" idx="1"/>
          </p:cNvCxnSpPr>
          <p:nvPr/>
        </p:nvCxnSpPr>
        <p:spPr>
          <a:xfrm>
            <a:off x="1600253" y="2616968"/>
            <a:ext cx="913050" cy="0"/>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165F94-15B2-3B52-2EE3-259BCD23D9E9}"/>
              </a:ext>
            </a:extLst>
          </p:cNvPr>
          <p:cNvCxnSpPr>
            <a:cxnSpLocks/>
            <a:stCxn id="11" idx="3"/>
          </p:cNvCxnSpPr>
          <p:nvPr/>
        </p:nvCxnSpPr>
        <p:spPr>
          <a:xfrm flipV="1">
            <a:off x="4057315" y="2616966"/>
            <a:ext cx="913050" cy="2"/>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8163C1-7A4B-CFF0-D7EB-881796181B19}"/>
              </a:ext>
            </a:extLst>
          </p:cNvPr>
          <p:cNvCxnSpPr>
            <a:cxnSpLocks/>
            <a:endCxn id="12" idx="1"/>
          </p:cNvCxnSpPr>
          <p:nvPr/>
        </p:nvCxnSpPr>
        <p:spPr>
          <a:xfrm>
            <a:off x="8491497" y="2616967"/>
            <a:ext cx="929869" cy="0"/>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24233C4-2695-44FE-30FB-BECD2671A214}"/>
              </a:ext>
            </a:extLst>
          </p:cNvPr>
          <p:cNvSpPr txBox="1"/>
          <p:nvPr/>
        </p:nvSpPr>
        <p:spPr>
          <a:xfrm>
            <a:off x="5153724" y="2165683"/>
            <a:ext cx="3337773" cy="646331"/>
          </a:xfrm>
          <a:prstGeom prst="rect">
            <a:avLst/>
          </a:prstGeom>
          <a:noFill/>
        </p:spPr>
        <p:txBody>
          <a:bodyPr wrap="none" rtlCol="0">
            <a:spAutoFit/>
          </a:bodyPr>
          <a:lstStyle/>
          <a:p>
            <a:r>
              <a:rPr lang="en-US" sz="3600" dirty="0"/>
              <a:t>. . . . . . . . . . . . . . . . .</a:t>
            </a:r>
            <a:endParaRPr lang="en-AE" sz="3600" dirty="0"/>
          </a:p>
        </p:txBody>
      </p:sp>
      <p:cxnSp>
        <p:nvCxnSpPr>
          <p:cNvPr id="21" name="Straight Arrow Connector 20">
            <a:extLst>
              <a:ext uri="{FF2B5EF4-FFF2-40B4-BE49-F238E27FC236}">
                <a16:creationId xmlns:a16="http://schemas.microsoft.com/office/drawing/2014/main" id="{EDA5D5A1-61A2-A263-6485-66D766EA4B13}"/>
              </a:ext>
            </a:extLst>
          </p:cNvPr>
          <p:cNvCxnSpPr>
            <a:cxnSpLocks/>
          </p:cNvCxnSpPr>
          <p:nvPr/>
        </p:nvCxnSpPr>
        <p:spPr>
          <a:xfrm>
            <a:off x="259717" y="5912998"/>
            <a:ext cx="11420093"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888ADE-DB20-3909-62DB-F5AFB4CBACB0}"/>
              </a:ext>
            </a:extLst>
          </p:cNvPr>
          <p:cNvSpPr txBox="1"/>
          <p:nvPr/>
        </p:nvSpPr>
        <p:spPr>
          <a:xfrm>
            <a:off x="10385866" y="5195772"/>
            <a:ext cx="1293944" cy="646331"/>
          </a:xfrm>
          <a:prstGeom prst="rect">
            <a:avLst/>
          </a:prstGeom>
          <a:noFill/>
        </p:spPr>
        <p:txBody>
          <a:bodyPr wrap="none" rtlCol="0">
            <a:spAutoFit/>
          </a:bodyPr>
          <a:lstStyle/>
          <a:p>
            <a:r>
              <a:rPr lang="en-US" sz="3600" dirty="0"/>
              <a:t>Time</a:t>
            </a:r>
            <a:endParaRPr lang="en-AE" sz="3600" dirty="0"/>
          </a:p>
        </p:txBody>
      </p:sp>
    </p:spTree>
    <p:extLst>
      <p:ext uri="{BB962C8B-B14F-4D97-AF65-F5344CB8AC3E}">
        <p14:creationId xmlns:p14="http://schemas.microsoft.com/office/powerpoint/2010/main" val="23506264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8329-D947-EE41-F57F-5D68FE5FA7AA}"/>
              </a:ext>
            </a:extLst>
          </p:cNvPr>
          <p:cNvSpPr>
            <a:spLocks noGrp="1"/>
          </p:cNvSpPr>
          <p:nvPr>
            <p:ph type="title"/>
          </p:nvPr>
        </p:nvSpPr>
        <p:spPr/>
        <p:txBody>
          <a:bodyPr/>
          <a:lstStyle/>
          <a:p>
            <a:r>
              <a:rPr lang="en-US" dirty="0"/>
              <a:t>Parallel tasks</a:t>
            </a:r>
            <a:endParaRPr lang="en-AE" dirty="0"/>
          </a:p>
        </p:txBody>
      </p:sp>
      <p:sp>
        <p:nvSpPr>
          <p:cNvPr id="7" name="TextBox 6">
            <a:extLst>
              <a:ext uri="{FF2B5EF4-FFF2-40B4-BE49-F238E27FC236}">
                <a16:creationId xmlns:a16="http://schemas.microsoft.com/office/drawing/2014/main" id="{8C830C82-2F41-0614-B452-63448388E7FB}"/>
              </a:ext>
            </a:extLst>
          </p:cNvPr>
          <p:cNvSpPr txBox="1"/>
          <p:nvPr/>
        </p:nvSpPr>
        <p:spPr>
          <a:xfrm>
            <a:off x="1477539" y="1983651"/>
            <a:ext cx="1483098" cy="646331"/>
          </a:xfrm>
          <a:prstGeom prst="rect">
            <a:avLst/>
          </a:prstGeom>
          <a:noFill/>
        </p:spPr>
        <p:txBody>
          <a:bodyPr wrap="none" rtlCol="0">
            <a:spAutoFit/>
          </a:bodyPr>
          <a:lstStyle/>
          <a:p>
            <a:r>
              <a:rPr lang="en-US" sz="3600" dirty="0"/>
              <a:t>Task 1</a:t>
            </a:r>
            <a:endParaRPr lang="en-AE" sz="3600" dirty="0"/>
          </a:p>
        </p:txBody>
      </p:sp>
      <p:sp>
        <p:nvSpPr>
          <p:cNvPr id="11" name="TextBox 10">
            <a:extLst>
              <a:ext uri="{FF2B5EF4-FFF2-40B4-BE49-F238E27FC236}">
                <a16:creationId xmlns:a16="http://schemas.microsoft.com/office/drawing/2014/main" id="{96BD2C4D-BE34-9E2A-4B05-051F32E159E6}"/>
              </a:ext>
            </a:extLst>
          </p:cNvPr>
          <p:cNvSpPr txBox="1"/>
          <p:nvPr/>
        </p:nvSpPr>
        <p:spPr>
          <a:xfrm>
            <a:off x="1447082" y="2898051"/>
            <a:ext cx="1544012" cy="646331"/>
          </a:xfrm>
          <a:prstGeom prst="rect">
            <a:avLst/>
          </a:prstGeom>
          <a:noFill/>
        </p:spPr>
        <p:txBody>
          <a:bodyPr wrap="none" rtlCol="0">
            <a:spAutoFit/>
          </a:bodyPr>
          <a:lstStyle/>
          <a:p>
            <a:r>
              <a:rPr lang="en-US" sz="3600" dirty="0"/>
              <a:t>Task 2</a:t>
            </a:r>
            <a:endParaRPr lang="en-AE" sz="3600" dirty="0"/>
          </a:p>
        </p:txBody>
      </p:sp>
      <p:sp>
        <p:nvSpPr>
          <p:cNvPr id="12" name="TextBox 11">
            <a:extLst>
              <a:ext uri="{FF2B5EF4-FFF2-40B4-BE49-F238E27FC236}">
                <a16:creationId xmlns:a16="http://schemas.microsoft.com/office/drawing/2014/main" id="{6A4B929C-1626-20A0-6F4B-A1395D3FF33D}"/>
              </a:ext>
            </a:extLst>
          </p:cNvPr>
          <p:cNvSpPr txBox="1"/>
          <p:nvPr/>
        </p:nvSpPr>
        <p:spPr>
          <a:xfrm>
            <a:off x="1447082" y="4479627"/>
            <a:ext cx="1754006" cy="646331"/>
          </a:xfrm>
          <a:prstGeom prst="rect">
            <a:avLst/>
          </a:prstGeom>
          <a:noFill/>
        </p:spPr>
        <p:txBody>
          <a:bodyPr wrap="none" rtlCol="0">
            <a:spAutoFit/>
          </a:bodyPr>
          <a:lstStyle/>
          <a:p>
            <a:r>
              <a:rPr lang="en-US" sz="3600" dirty="0"/>
              <a:t>Task 16</a:t>
            </a:r>
            <a:endParaRPr lang="en-AE" sz="3600" dirty="0"/>
          </a:p>
        </p:txBody>
      </p:sp>
      <p:cxnSp>
        <p:nvCxnSpPr>
          <p:cNvPr id="13" name="Straight Arrow Connector 12">
            <a:extLst>
              <a:ext uri="{FF2B5EF4-FFF2-40B4-BE49-F238E27FC236}">
                <a16:creationId xmlns:a16="http://schemas.microsoft.com/office/drawing/2014/main" id="{62DD0DD8-D60C-BCC2-52F0-D2FB7C0A38E6}"/>
              </a:ext>
            </a:extLst>
          </p:cNvPr>
          <p:cNvCxnSpPr>
            <a:cxnSpLocks/>
          </p:cNvCxnSpPr>
          <p:nvPr/>
        </p:nvCxnSpPr>
        <p:spPr>
          <a:xfrm>
            <a:off x="2991094" y="3221216"/>
            <a:ext cx="913050" cy="0"/>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165F94-15B2-3B52-2EE3-259BCD23D9E9}"/>
              </a:ext>
            </a:extLst>
          </p:cNvPr>
          <p:cNvCxnSpPr>
            <a:cxnSpLocks/>
          </p:cNvCxnSpPr>
          <p:nvPr/>
        </p:nvCxnSpPr>
        <p:spPr>
          <a:xfrm flipV="1">
            <a:off x="2991094" y="2306814"/>
            <a:ext cx="913050" cy="2"/>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8163C1-7A4B-CFF0-D7EB-881796181B19}"/>
              </a:ext>
            </a:extLst>
          </p:cNvPr>
          <p:cNvCxnSpPr>
            <a:cxnSpLocks/>
          </p:cNvCxnSpPr>
          <p:nvPr/>
        </p:nvCxnSpPr>
        <p:spPr>
          <a:xfrm>
            <a:off x="3169202" y="4785998"/>
            <a:ext cx="763223" cy="0"/>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24233C4-2695-44FE-30FB-BECD2671A214}"/>
              </a:ext>
            </a:extLst>
          </p:cNvPr>
          <p:cNvSpPr txBox="1"/>
          <p:nvPr/>
        </p:nvSpPr>
        <p:spPr>
          <a:xfrm>
            <a:off x="1885503" y="3565227"/>
            <a:ext cx="667170" cy="646331"/>
          </a:xfrm>
          <a:prstGeom prst="rect">
            <a:avLst/>
          </a:prstGeom>
          <a:noFill/>
        </p:spPr>
        <p:txBody>
          <a:bodyPr wrap="none" rtlCol="0">
            <a:spAutoFit/>
          </a:bodyPr>
          <a:lstStyle/>
          <a:p>
            <a:r>
              <a:rPr lang="en-US" sz="3600" dirty="0"/>
              <a:t>. . .</a:t>
            </a:r>
            <a:endParaRPr lang="en-AE" sz="3600" dirty="0"/>
          </a:p>
        </p:txBody>
      </p:sp>
      <p:cxnSp>
        <p:nvCxnSpPr>
          <p:cNvPr id="4" name="Straight Arrow Connector 3">
            <a:extLst>
              <a:ext uri="{FF2B5EF4-FFF2-40B4-BE49-F238E27FC236}">
                <a16:creationId xmlns:a16="http://schemas.microsoft.com/office/drawing/2014/main" id="{8D69D81B-DF7A-A861-DC0E-C505EFB4B705}"/>
              </a:ext>
            </a:extLst>
          </p:cNvPr>
          <p:cNvCxnSpPr>
            <a:cxnSpLocks/>
          </p:cNvCxnSpPr>
          <p:nvPr/>
        </p:nvCxnSpPr>
        <p:spPr>
          <a:xfrm>
            <a:off x="3866436" y="2303514"/>
            <a:ext cx="30457" cy="249927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FB68FD-D61F-D726-70FC-2BDA0FA887D9}"/>
              </a:ext>
            </a:extLst>
          </p:cNvPr>
          <p:cNvCxnSpPr>
            <a:cxnSpLocks/>
          </p:cNvCxnSpPr>
          <p:nvPr/>
        </p:nvCxnSpPr>
        <p:spPr>
          <a:xfrm>
            <a:off x="728882" y="3222784"/>
            <a:ext cx="754144" cy="0"/>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3C059C-DB45-9146-5A9E-823009A41E67}"/>
              </a:ext>
            </a:extLst>
          </p:cNvPr>
          <p:cNvCxnSpPr>
            <a:cxnSpLocks/>
          </p:cNvCxnSpPr>
          <p:nvPr/>
        </p:nvCxnSpPr>
        <p:spPr>
          <a:xfrm>
            <a:off x="688340" y="2308382"/>
            <a:ext cx="794686" cy="0"/>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C69233-25BB-927D-1582-8975D74C3B11}"/>
              </a:ext>
            </a:extLst>
          </p:cNvPr>
          <p:cNvCxnSpPr>
            <a:cxnSpLocks/>
          </p:cNvCxnSpPr>
          <p:nvPr/>
        </p:nvCxnSpPr>
        <p:spPr>
          <a:xfrm>
            <a:off x="748084" y="4787566"/>
            <a:ext cx="763223" cy="0"/>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9B74E4-8676-E241-1BD1-9D3D323AC8B2}"/>
              </a:ext>
            </a:extLst>
          </p:cNvPr>
          <p:cNvCxnSpPr>
            <a:cxnSpLocks/>
          </p:cNvCxnSpPr>
          <p:nvPr/>
        </p:nvCxnSpPr>
        <p:spPr>
          <a:xfrm>
            <a:off x="728882" y="2323936"/>
            <a:ext cx="30457" cy="2499278"/>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F8D34F-31D3-5481-6F00-804427DD1BE8}"/>
              </a:ext>
            </a:extLst>
          </p:cNvPr>
          <p:cNvCxnSpPr>
            <a:cxnSpLocks/>
          </p:cNvCxnSpPr>
          <p:nvPr/>
        </p:nvCxnSpPr>
        <p:spPr>
          <a:xfrm>
            <a:off x="3904144" y="3573575"/>
            <a:ext cx="754144" cy="0"/>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66A4A6-D9B9-049D-AB00-B75B625E3551}"/>
              </a:ext>
            </a:extLst>
          </p:cNvPr>
          <p:cNvCxnSpPr>
            <a:cxnSpLocks/>
          </p:cNvCxnSpPr>
          <p:nvPr/>
        </p:nvCxnSpPr>
        <p:spPr>
          <a:xfrm>
            <a:off x="301659" y="3573575"/>
            <a:ext cx="417795" cy="0"/>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717EA8-97F4-8A27-E956-EE946B964B0F}"/>
              </a:ext>
            </a:extLst>
          </p:cNvPr>
          <p:cNvSpPr txBox="1"/>
          <p:nvPr/>
        </p:nvSpPr>
        <p:spPr>
          <a:xfrm>
            <a:off x="10385866" y="5195772"/>
            <a:ext cx="1293944" cy="646331"/>
          </a:xfrm>
          <a:prstGeom prst="rect">
            <a:avLst/>
          </a:prstGeom>
          <a:noFill/>
        </p:spPr>
        <p:txBody>
          <a:bodyPr wrap="none" rtlCol="0">
            <a:spAutoFit/>
          </a:bodyPr>
          <a:lstStyle/>
          <a:p>
            <a:r>
              <a:rPr lang="en-US" sz="3600" dirty="0"/>
              <a:t>Time</a:t>
            </a:r>
            <a:endParaRPr lang="en-AE" sz="3600" dirty="0"/>
          </a:p>
        </p:txBody>
      </p:sp>
      <p:cxnSp>
        <p:nvCxnSpPr>
          <p:cNvPr id="28" name="Straight Arrow Connector 27">
            <a:extLst>
              <a:ext uri="{FF2B5EF4-FFF2-40B4-BE49-F238E27FC236}">
                <a16:creationId xmlns:a16="http://schemas.microsoft.com/office/drawing/2014/main" id="{A90782C9-839C-6C27-5221-73B7D8973E21}"/>
              </a:ext>
            </a:extLst>
          </p:cNvPr>
          <p:cNvCxnSpPr>
            <a:cxnSpLocks/>
          </p:cNvCxnSpPr>
          <p:nvPr/>
        </p:nvCxnSpPr>
        <p:spPr>
          <a:xfrm>
            <a:off x="259717" y="5912998"/>
            <a:ext cx="11420093"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19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9B89-F9B9-263A-6505-86F975899B49}"/>
              </a:ext>
            </a:extLst>
          </p:cNvPr>
          <p:cNvSpPr>
            <a:spLocks noGrp="1"/>
          </p:cNvSpPr>
          <p:nvPr>
            <p:ph type="title"/>
          </p:nvPr>
        </p:nvSpPr>
        <p:spPr/>
        <p:txBody>
          <a:bodyPr/>
          <a:lstStyle/>
          <a:p>
            <a:r>
              <a:rPr lang="en-US" dirty="0"/>
              <a:t>Multi-processing</a:t>
            </a:r>
            <a:endParaRPr lang="en-AE" dirty="0"/>
          </a:p>
        </p:txBody>
      </p:sp>
      <p:sp>
        <p:nvSpPr>
          <p:cNvPr id="3" name="Content Placeholder 2">
            <a:extLst>
              <a:ext uri="{FF2B5EF4-FFF2-40B4-BE49-F238E27FC236}">
                <a16:creationId xmlns:a16="http://schemas.microsoft.com/office/drawing/2014/main" id="{33E84020-58D9-85F9-F1EF-6120CBEDC4B2}"/>
              </a:ext>
            </a:extLst>
          </p:cNvPr>
          <p:cNvSpPr>
            <a:spLocks noGrp="1"/>
          </p:cNvSpPr>
          <p:nvPr>
            <p:ph idx="1"/>
          </p:nvPr>
        </p:nvSpPr>
        <p:spPr/>
        <p:txBody>
          <a:bodyPr>
            <a:normAutofit/>
          </a:bodyPr>
          <a:lstStyle/>
          <a:p>
            <a:r>
              <a:rPr lang="en-US" dirty="0"/>
              <a:t>Already present in many libraries: look for an </a:t>
            </a:r>
            <a:r>
              <a:rPr lang="en-US" b="1" dirty="0" err="1">
                <a:latin typeface="Bitter ExtraBold" pitchFamily="2" charset="0"/>
              </a:rPr>
              <a:t>njobs</a:t>
            </a:r>
            <a:r>
              <a:rPr lang="en-US" dirty="0"/>
              <a:t> argument</a:t>
            </a:r>
          </a:p>
          <a:p>
            <a:r>
              <a:rPr lang="en-US" dirty="0">
                <a:solidFill>
                  <a:schemeClr val="bg1">
                    <a:lumMod val="65000"/>
                  </a:schemeClr>
                </a:solidFill>
              </a:rPr>
              <a:t>For your own code: </a:t>
            </a:r>
            <a:r>
              <a:rPr lang="en-US" b="1" dirty="0">
                <a:solidFill>
                  <a:schemeClr val="bg1">
                    <a:lumMod val="65000"/>
                  </a:schemeClr>
                </a:solidFill>
                <a:latin typeface="Bitter ExtraBold" pitchFamily="2" charset="0"/>
              </a:rPr>
              <a:t>ray</a:t>
            </a:r>
          </a:p>
        </p:txBody>
      </p:sp>
    </p:spTree>
    <p:extLst>
      <p:ext uri="{BB962C8B-B14F-4D97-AF65-F5344CB8AC3E}">
        <p14:creationId xmlns:p14="http://schemas.microsoft.com/office/powerpoint/2010/main" val="160841580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Conclusion</a:t>
            </a:r>
            <a:endParaRPr lang="en-AE" sz="13000" dirty="0"/>
          </a:p>
        </p:txBody>
      </p:sp>
    </p:spTree>
    <p:extLst>
      <p:ext uri="{BB962C8B-B14F-4D97-AF65-F5344CB8AC3E}">
        <p14:creationId xmlns:p14="http://schemas.microsoft.com/office/powerpoint/2010/main" val="240839795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2957-9938-E487-E495-A668B7A3E3F1}"/>
              </a:ext>
            </a:extLst>
          </p:cNvPr>
          <p:cNvSpPr>
            <a:spLocks noGrp="1"/>
          </p:cNvSpPr>
          <p:nvPr>
            <p:ph type="title"/>
          </p:nvPr>
        </p:nvSpPr>
        <p:spPr/>
        <p:txBody>
          <a:bodyPr/>
          <a:lstStyle/>
          <a:p>
            <a:r>
              <a:rPr lang="en-US" dirty="0"/>
              <a:t>Conclusion</a:t>
            </a:r>
            <a:endParaRPr lang="en-AE" dirty="0"/>
          </a:p>
        </p:txBody>
      </p:sp>
      <p:sp>
        <p:nvSpPr>
          <p:cNvPr id="3" name="Content Placeholder 2">
            <a:extLst>
              <a:ext uri="{FF2B5EF4-FFF2-40B4-BE49-F238E27FC236}">
                <a16:creationId xmlns:a16="http://schemas.microsoft.com/office/drawing/2014/main" id="{12F05D73-77A4-FD6D-C414-2827F8DC2D2F}"/>
              </a:ext>
            </a:extLst>
          </p:cNvPr>
          <p:cNvSpPr>
            <a:spLocks noGrp="1"/>
          </p:cNvSpPr>
          <p:nvPr>
            <p:ph idx="1"/>
          </p:nvPr>
        </p:nvSpPr>
        <p:spPr/>
        <p:txBody>
          <a:bodyPr numCol="2">
            <a:normAutofit/>
          </a:bodyPr>
          <a:lstStyle/>
          <a:p>
            <a:r>
              <a:rPr lang="en-US" dirty="0"/>
              <a:t>Data transformation:</a:t>
            </a:r>
          </a:p>
          <a:p>
            <a:pPr lvl="1"/>
            <a:r>
              <a:rPr lang="en-US" sz="4000" dirty="0"/>
              <a:t>Scaling</a:t>
            </a:r>
          </a:p>
          <a:p>
            <a:pPr lvl="1"/>
            <a:r>
              <a:rPr lang="en-US" sz="4000" dirty="0"/>
              <a:t>Log</a:t>
            </a:r>
          </a:p>
          <a:p>
            <a:pPr lvl="1"/>
            <a:r>
              <a:rPr lang="en-US" sz="4000" dirty="0"/>
              <a:t>Clipping</a:t>
            </a:r>
          </a:p>
          <a:p>
            <a:pPr lvl="1"/>
            <a:r>
              <a:rPr lang="en-US" sz="4000" dirty="0"/>
              <a:t>Binning</a:t>
            </a:r>
          </a:p>
          <a:p>
            <a:pPr lvl="1"/>
            <a:r>
              <a:rPr lang="en-US" sz="4000" dirty="0"/>
              <a:t>1-hot encoding</a:t>
            </a:r>
          </a:p>
          <a:p>
            <a:r>
              <a:rPr lang="en-US" dirty="0"/>
              <a:t>Data augmentation (polynomials)</a:t>
            </a:r>
          </a:p>
          <a:p>
            <a:r>
              <a:rPr lang="en-US" dirty="0"/>
              <a:t>Dimension reduction (PCA, UMAP)</a:t>
            </a:r>
          </a:p>
          <a:p>
            <a:r>
              <a:rPr lang="en-US" dirty="0"/>
              <a:t>Missing values</a:t>
            </a:r>
          </a:p>
          <a:p>
            <a:r>
              <a:rPr lang="en-US" dirty="0"/>
              <a:t>Constant features</a:t>
            </a:r>
          </a:p>
          <a:p>
            <a:r>
              <a:rPr lang="en-US" dirty="0"/>
              <a:t>Redundant features</a:t>
            </a:r>
          </a:p>
          <a:p>
            <a:r>
              <a:rPr lang="en-US" dirty="0"/>
              <a:t>Useful features</a:t>
            </a:r>
          </a:p>
          <a:p>
            <a:endParaRPr lang="en-US" dirty="0"/>
          </a:p>
        </p:txBody>
      </p:sp>
    </p:spTree>
    <p:extLst>
      <p:ext uri="{BB962C8B-B14F-4D97-AF65-F5344CB8AC3E}">
        <p14:creationId xmlns:p14="http://schemas.microsoft.com/office/powerpoint/2010/main" val="450629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9CCC-BF21-A70B-9A40-9577FBA5DD46}"/>
              </a:ext>
            </a:extLst>
          </p:cNvPr>
          <p:cNvSpPr>
            <a:spLocks noGrp="1"/>
          </p:cNvSpPr>
          <p:nvPr>
            <p:ph type="title"/>
          </p:nvPr>
        </p:nvSpPr>
        <p:spPr/>
        <p:txBody>
          <a:bodyPr/>
          <a:lstStyle/>
          <a:p>
            <a:r>
              <a:rPr lang="en-US"/>
              <a:t>Finance</a:t>
            </a:r>
            <a:endParaRPr lang="en-AE"/>
          </a:p>
        </p:txBody>
      </p:sp>
      <p:pic>
        <p:nvPicPr>
          <p:cNvPr id="1026" name="Picture 2">
            <a:extLst>
              <a:ext uri="{FF2B5EF4-FFF2-40B4-BE49-F238E27FC236}">
                <a16:creationId xmlns:a16="http://schemas.microsoft.com/office/drawing/2014/main" id="{252DA6BC-B997-51E5-6648-B1F0F5834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7039"/>
            <a:ext cx="5382705" cy="53827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3B33E0E-46A3-777A-338D-5619B92D2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978" y="1343818"/>
            <a:ext cx="5514182" cy="551418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B606650-E03D-9856-EB65-8125BBADD338}"/>
              </a:ext>
            </a:extLst>
          </p:cNvPr>
          <p:cNvCxnSpPr>
            <a:cxnSpLocks/>
          </p:cNvCxnSpPr>
          <p:nvPr/>
        </p:nvCxnSpPr>
        <p:spPr>
          <a:xfrm>
            <a:off x="4074567" y="4791098"/>
            <a:ext cx="2585909"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5EA2DAC-5C49-2BED-7D5F-099FAA266DDC}"/>
              </a:ext>
            </a:extLst>
          </p:cNvPr>
          <p:cNvSpPr txBox="1"/>
          <p:nvPr/>
        </p:nvSpPr>
        <p:spPr>
          <a:xfrm>
            <a:off x="4646995" y="3928795"/>
            <a:ext cx="994183" cy="769441"/>
          </a:xfrm>
          <a:prstGeom prst="rect">
            <a:avLst/>
          </a:prstGeom>
          <a:noFill/>
        </p:spPr>
        <p:txBody>
          <a:bodyPr wrap="none" rtlCol="0">
            <a:spAutoFit/>
          </a:bodyPr>
          <a:lstStyle/>
          <a:p>
            <a:pPr algn="ctr"/>
            <a:r>
              <a:rPr lang="en-US" sz="4400"/>
              <a:t>log</a:t>
            </a:r>
            <a:endParaRPr lang="en-AE" sz="4400"/>
          </a:p>
        </p:txBody>
      </p:sp>
    </p:spTree>
    <p:extLst>
      <p:ext uri="{BB962C8B-B14F-4D97-AF65-F5344CB8AC3E}">
        <p14:creationId xmlns:p14="http://schemas.microsoft.com/office/powerpoint/2010/main" val="24033766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Extra Slides</a:t>
            </a:r>
            <a:endParaRPr lang="en-AE" sz="13000"/>
          </a:p>
        </p:txBody>
      </p:sp>
    </p:spTree>
    <p:extLst>
      <p:ext uri="{BB962C8B-B14F-4D97-AF65-F5344CB8AC3E}">
        <p14:creationId xmlns:p14="http://schemas.microsoft.com/office/powerpoint/2010/main" val="17890770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B073-97E5-3E34-51D6-6FC112575B8F}"/>
              </a:ext>
            </a:extLst>
          </p:cNvPr>
          <p:cNvSpPr>
            <a:spLocks noGrp="1"/>
          </p:cNvSpPr>
          <p:nvPr>
            <p:ph type="title"/>
          </p:nvPr>
        </p:nvSpPr>
        <p:spPr/>
        <p:txBody>
          <a:bodyPr/>
          <a:lstStyle/>
          <a:p>
            <a:r>
              <a:rPr lang="en-US"/>
              <a:t>Power transformations</a:t>
            </a:r>
            <a:endParaRPr lang="en-AE"/>
          </a:p>
        </p:txBody>
      </p:sp>
      <p:pic>
        <p:nvPicPr>
          <p:cNvPr id="14338" name="Picture 2">
            <a:extLst>
              <a:ext uri="{FF2B5EF4-FFF2-40B4-BE49-F238E27FC236}">
                <a16:creationId xmlns:a16="http://schemas.microsoft.com/office/drawing/2014/main" id="{04E6A114-4621-335A-4F37-2203DDA4D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2179637"/>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765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B073-97E5-3E34-51D6-6FC112575B8F}"/>
              </a:ext>
            </a:extLst>
          </p:cNvPr>
          <p:cNvSpPr>
            <a:spLocks noGrp="1"/>
          </p:cNvSpPr>
          <p:nvPr>
            <p:ph type="title"/>
          </p:nvPr>
        </p:nvSpPr>
        <p:spPr/>
        <p:txBody>
          <a:bodyPr/>
          <a:lstStyle/>
          <a:p>
            <a:r>
              <a:rPr lang="en-US"/>
              <a:t>Power transformations</a:t>
            </a:r>
            <a:endParaRPr lang="en-AE"/>
          </a:p>
        </p:txBody>
      </p:sp>
      <p:sp>
        <p:nvSpPr>
          <p:cNvPr id="6" name="Content Placeholder 2">
            <a:extLst>
              <a:ext uri="{FF2B5EF4-FFF2-40B4-BE49-F238E27FC236}">
                <a16:creationId xmlns:a16="http://schemas.microsoft.com/office/drawing/2014/main" id="{005DAC01-73C4-0350-6EE2-88D9838D38F3}"/>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'y'</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PowerTransformer</a:t>
            </a:r>
            <a:r>
              <a:rPr lang="en-US" sz="2000" b="0">
                <a:solidFill>
                  <a:srgbClr val="000000"/>
                </a:solidFill>
                <a:effectLst/>
                <a:latin typeface="Consolas" panose="020B0609020204030204" pitchFamily="49" charset="0"/>
              </a:rPr>
              <a:t>( method = </a:t>
            </a:r>
            <a:r>
              <a:rPr lang="en-US" sz="2000" b="0">
                <a:solidFill>
                  <a:srgbClr val="A31515"/>
                </a:solidFill>
                <a:effectLst/>
                <a:latin typeface="Consolas" panose="020B0609020204030204" pitchFamily="49" charset="0"/>
              </a:rPr>
              <a:t>'box-cox'</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p:txBody>
      </p:sp>
      <p:pic>
        <p:nvPicPr>
          <p:cNvPr id="16388" name="Picture 4">
            <a:extLst>
              <a:ext uri="{FF2B5EF4-FFF2-40B4-BE49-F238E27FC236}">
                <a16:creationId xmlns:a16="http://schemas.microsoft.com/office/drawing/2014/main" id="{704D7533-3FE5-116D-035A-058B5D86F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018" y="1908132"/>
            <a:ext cx="8767313" cy="493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0634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05DAC01-73C4-0350-6EE2-88D9838D38F3}"/>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'y'</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PowerTransformer</a:t>
            </a:r>
            <a:r>
              <a:rPr lang="en-US" sz="2000" b="0">
                <a:solidFill>
                  <a:srgbClr val="000000"/>
                </a:solidFill>
                <a:effectLst/>
                <a:latin typeface="Consolas" panose="020B0609020204030204" pitchFamily="49" charset="0"/>
              </a:rPr>
              <a:t>( method = </a:t>
            </a:r>
            <a:r>
              <a:rPr lang="en-US" sz="2000" b="0">
                <a:solidFill>
                  <a:srgbClr val="A31515"/>
                </a:solidFill>
                <a:effectLst/>
                <a:latin typeface="Consolas" panose="020B0609020204030204" pitchFamily="49" charset="0"/>
              </a:rPr>
              <a:t>'yeo-</a:t>
            </a:r>
            <a:r>
              <a:rPr lang="en-US" sz="2000" b="0" err="1">
                <a:solidFill>
                  <a:srgbClr val="A31515"/>
                </a:solidFill>
                <a:effectLst/>
                <a:latin typeface="Consolas" panose="020B0609020204030204" pitchFamily="49" charset="0"/>
              </a:rPr>
              <a:t>johnson</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18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p:txBody>
      </p:sp>
      <p:pic>
        <p:nvPicPr>
          <p:cNvPr id="15364" name="Picture 4">
            <a:extLst>
              <a:ext uri="{FF2B5EF4-FFF2-40B4-BE49-F238E27FC236}">
                <a16:creationId xmlns:a16="http://schemas.microsoft.com/office/drawing/2014/main" id="{F48482DB-51EF-4A52-E918-E3A9C8C0D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260" y="2005177"/>
            <a:ext cx="8594785" cy="48345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B3B073-97E5-3E34-51D6-6FC112575B8F}"/>
              </a:ext>
            </a:extLst>
          </p:cNvPr>
          <p:cNvSpPr>
            <a:spLocks noGrp="1"/>
          </p:cNvSpPr>
          <p:nvPr>
            <p:ph type="title"/>
          </p:nvPr>
        </p:nvSpPr>
        <p:spPr/>
        <p:txBody>
          <a:bodyPr/>
          <a:lstStyle/>
          <a:p>
            <a:r>
              <a:rPr lang="en-US"/>
              <a:t>Power transformations</a:t>
            </a:r>
            <a:endParaRPr lang="en-AE"/>
          </a:p>
        </p:txBody>
      </p:sp>
    </p:spTree>
    <p:extLst>
      <p:ext uri="{BB962C8B-B14F-4D97-AF65-F5344CB8AC3E}">
        <p14:creationId xmlns:p14="http://schemas.microsoft.com/office/powerpoint/2010/main" val="8590327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90BCE4F-8456-A992-B4C9-861ED6FFB51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b="0">
              <a:solidFill>
                <a:srgbClr val="0000FF"/>
              </a:solidFill>
              <a:effectLst/>
              <a:latin typeface="Consolas" panose="020B0609020204030204" pitchFamily="49" charset="0"/>
            </a:endParaRPr>
          </a:p>
          <a:p>
            <a:pPr marL="0" indent="0">
              <a:buNone/>
            </a:pPr>
            <a:r>
              <a:rPr lang="en-US" sz="2000" b="0">
                <a:solidFill>
                  <a:srgbClr val="0000FF"/>
                </a:solidFill>
                <a:effectLst/>
                <a:latin typeface="Consolas" panose="020B0609020204030204" pitchFamily="49" charset="0"/>
              </a:rPr>
              <a:t>from</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sklearn.feature_selection</a:t>
            </a: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import</a:t>
            </a:r>
            <a:r>
              <a:rPr lang="en-US" sz="2000" b="0">
                <a:solidFill>
                  <a:srgbClr val="000000"/>
                </a:solidFill>
                <a:effectLst/>
                <a:latin typeface="Consolas" panose="020B0609020204030204" pitchFamily="49" charset="0"/>
              </a:rPr>
              <a:t> RFE</a:t>
            </a:r>
          </a:p>
          <a:p>
            <a:pPr marL="0" indent="0">
              <a:buNone/>
            </a:pPr>
            <a:r>
              <a:rPr lang="en-US" sz="2000" b="0">
                <a:solidFill>
                  <a:srgbClr val="0000FF"/>
                </a:solidFill>
                <a:effectLst/>
                <a:latin typeface="Consolas" panose="020B0609020204030204" pitchFamily="49" charset="0"/>
              </a:rPr>
              <a:t>from</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sklearn.linear_model</a:t>
            </a: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import</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LinearRegression</a:t>
            </a: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model = </a:t>
            </a:r>
            <a:r>
              <a:rPr lang="en-US" sz="2000" b="0" err="1">
                <a:solidFill>
                  <a:srgbClr val="000000"/>
                </a:solidFill>
                <a:effectLst/>
                <a:latin typeface="Consolas" panose="020B0609020204030204" pitchFamily="49" charset="0"/>
              </a:rPr>
              <a:t>LinearRegression</a:t>
            </a:r>
            <a:r>
              <a:rPr lang="en-US" sz="2000" b="0">
                <a:solidFill>
                  <a:srgbClr val="000000"/>
                </a:solidFill>
                <a:effectLst/>
                <a:latin typeface="Consolas" panose="020B0609020204030204" pitchFamily="49" charset="0"/>
              </a:rPr>
              <a:t>()</a:t>
            </a: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selector = RFE( estimator = model, </a:t>
            </a:r>
            <a:r>
              <a:rPr lang="en-US" sz="2000" b="0" err="1">
                <a:solidFill>
                  <a:srgbClr val="000000"/>
                </a:solidFill>
                <a:effectLst/>
                <a:latin typeface="Consolas" panose="020B0609020204030204" pitchFamily="49" charset="0"/>
              </a:rPr>
              <a:t>n_features_to_select</a:t>
            </a:r>
            <a:r>
              <a:rPr lang="en-US" sz="2000" b="0">
                <a:solidFill>
                  <a:srgbClr val="000000"/>
                </a:solidFill>
                <a:effectLst/>
                <a:latin typeface="Consolas" panose="020B0609020204030204" pitchFamily="49" charset="0"/>
              </a:rPr>
              <a:t> = </a:t>
            </a:r>
            <a:r>
              <a:rPr lang="en-US" sz="2000" b="0">
                <a:solidFill>
                  <a:srgbClr val="098658"/>
                </a:solidFill>
                <a:effectLst/>
                <a:latin typeface="Consolas" panose="020B0609020204030204" pitchFamily="49" charset="0"/>
              </a:rPr>
              <a:t>5</a:t>
            </a:r>
            <a:r>
              <a:rPr lang="en-US" sz="2000" b="0">
                <a:solidFill>
                  <a:srgbClr val="000000"/>
                </a:solidFill>
                <a:effectLst/>
                <a:latin typeface="Consolas" panose="020B0609020204030204" pitchFamily="49" charset="0"/>
              </a:rPr>
              <a:t> )</a:t>
            </a:r>
          </a:p>
          <a:p>
            <a:pPr marL="0" indent="0">
              <a:buNone/>
            </a:pPr>
            <a:r>
              <a:rPr lang="en-US" sz="2000" b="0" err="1">
                <a:solidFill>
                  <a:srgbClr val="000000"/>
                </a:solidFill>
                <a:effectLst/>
                <a:latin typeface="Consolas" panose="020B0609020204030204" pitchFamily="49" charset="0"/>
              </a:rPr>
              <a:t>selector.fit</a:t>
            </a:r>
            <a:r>
              <a:rPr lang="en-US" sz="2000" b="0">
                <a:solidFill>
                  <a:srgbClr val="000000"/>
                </a:solidFill>
                <a:effectLst/>
                <a:latin typeface="Consolas" panose="020B0609020204030204" pitchFamily="49" charset="0"/>
              </a:rPr>
              <a:t>(X, y)</a:t>
            </a:r>
          </a:p>
          <a:p>
            <a:pPr marL="0" indent="0">
              <a:buNone/>
            </a:pPr>
            <a:r>
              <a:rPr lang="en-US" sz="2000" b="0" err="1">
                <a:solidFill>
                  <a:srgbClr val="000000"/>
                </a:solidFill>
                <a:effectLst/>
                <a:latin typeface="Consolas" panose="020B0609020204030204" pitchFamily="49" charset="0"/>
              </a:rPr>
              <a:t>X_new</a:t>
            </a:r>
            <a:r>
              <a:rPr lang="en-US" sz="2000" b="0">
                <a:solidFill>
                  <a:srgbClr val="000000"/>
                </a:solidFill>
                <a:effectLst/>
                <a:latin typeface="Consolas" panose="020B0609020204030204" pitchFamily="49" charset="0"/>
              </a:rPr>
              <a:t> = X[ </a:t>
            </a:r>
            <a:r>
              <a:rPr lang="en-US" sz="2000" b="0" err="1">
                <a:solidFill>
                  <a:srgbClr val="000000"/>
                </a:solidFill>
                <a:effectLst/>
                <a:latin typeface="Consolas" panose="020B0609020204030204" pitchFamily="49" charset="0"/>
              </a:rPr>
              <a:t>selector.get_feature_names_out</a:t>
            </a:r>
            <a:r>
              <a:rPr lang="en-US" sz="2000" b="0">
                <a:solidFill>
                  <a:srgbClr val="000000"/>
                </a:solidFill>
                <a:effectLst/>
                <a:latin typeface="Consolas" panose="020B0609020204030204" pitchFamily="49" charset="0"/>
              </a:rPr>
              <a:t>() ]</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8E6D8E56-F6BA-6C37-FC97-B438E5AAF2F4}"/>
              </a:ext>
            </a:extLst>
          </p:cNvPr>
          <p:cNvSpPr>
            <a:spLocks noGrp="1"/>
          </p:cNvSpPr>
          <p:nvPr>
            <p:ph type="title"/>
          </p:nvPr>
        </p:nvSpPr>
        <p:spPr/>
        <p:txBody>
          <a:bodyPr/>
          <a:lstStyle/>
          <a:p>
            <a:r>
              <a:rPr lang="en-US"/>
              <a:t>Useful sets of features</a:t>
            </a:r>
            <a:endParaRPr lang="en-AE"/>
          </a:p>
        </p:txBody>
      </p:sp>
    </p:spTree>
    <p:extLst>
      <p:ext uri="{BB962C8B-B14F-4D97-AF65-F5344CB8AC3E}">
        <p14:creationId xmlns:p14="http://schemas.microsoft.com/office/powerpoint/2010/main" val="16557408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90BCE4F-8456-A992-B4C9-861ED6FFB51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endParaRPr lang="en-US" sz="2000" b="0">
              <a:solidFill>
                <a:srgbClr val="0000FF"/>
              </a:solidFill>
              <a:effectLst/>
              <a:latin typeface="Consolas" panose="020B0609020204030204" pitchFamily="49" charset="0"/>
            </a:endParaRPr>
          </a:p>
          <a:p>
            <a:pPr marL="0" indent="0">
              <a:buNone/>
            </a:pPr>
            <a:r>
              <a:rPr lang="en-US" sz="2000" b="0">
                <a:solidFill>
                  <a:srgbClr val="0000FF"/>
                </a:solidFill>
                <a:effectLst/>
                <a:latin typeface="Consolas" panose="020B0609020204030204" pitchFamily="49" charset="0"/>
              </a:rPr>
              <a:t>from</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sklearn.feature_selection</a:t>
            </a: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import</a:t>
            </a:r>
            <a:r>
              <a:rPr lang="en-US" sz="2000" b="0">
                <a:solidFill>
                  <a:srgbClr val="000000"/>
                </a:solidFill>
                <a:effectLst/>
                <a:latin typeface="Consolas" panose="020B0609020204030204" pitchFamily="49" charset="0"/>
              </a:rPr>
              <a:t> RFECV</a:t>
            </a:r>
          </a:p>
          <a:p>
            <a:pPr marL="0" indent="0">
              <a:buNone/>
            </a:pPr>
            <a:r>
              <a:rPr lang="en-US" sz="2000" b="0">
                <a:solidFill>
                  <a:srgbClr val="0000FF"/>
                </a:solidFill>
                <a:effectLst/>
                <a:latin typeface="Consolas" panose="020B0609020204030204" pitchFamily="49" charset="0"/>
              </a:rPr>
              <a:t>from</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sklearn.model_selection</a:t>
            </a: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import</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KFold</a:t>
            </a:r>
            <a:endParaRPr lang="en-US" sz="2000" b="0">
              <a:solidFill>
                <a:srgbClr val="000000"/>
              </a:solidFill>
              <a:effectLst/>
              <a:latin typeface="Consolas" panose="020B0609020204030204" pitchFamily="49" charset="0"/>
            </a:endParaRPr>
          </a:p>
          <a:p>
            <a:pPr marL="0" indent="0">
              <a:buNone/>
            </a:pPr>
            <a:r>
              <a:rPr lang="en-US" sz="2000" b="0">
                <a:solidFill>
                  <a:srgbClr val="0000FF"/>
                </a:solidFill>
                <a:effectLst/>
                <a:latin typeface="Consolas" panose="020B0609020204030204" pitchFamily="49" charset="0"/>
              </a:rPr>
              <a:t>from</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sklearn.linear_model</a:t>
            </a: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import</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LinearRegression</a:t>
            </a: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model    = </a:t>
            </a:r>
            <a:r>
              <a:rPr lang="en-US" sz="2000" b="0" err="1">
                <a:solidFill>
                  <a:srgbClr val="000000"/>
                </a:solidFill>
                <a:effectLst/>
                <a:latin typeface="Consolas" panose="020B0609020204030204" pitchFamily="49" charset="0"/>
              </a:rPr>
              <a:t>LinearRegression</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cv       = </a:t>
            </a:r>
            <a:r>
              <a:rPr lang="en-US" sz="2000" b="0" err="1">
                <a:solidFill>
                  <a:srgbClr val="000000"/>
                </a:solidFill>
                <a:effectLst/>
                <a:latin typeface="Consolas" panose="020B0609020204030204" pitchFamily="49" charset="0"/>
              </a:rPr>
              <a:t>KFold</a:t>
            </a:r>
            <a:r>
              <a:rPr lang="en-US" sz="2000" b="0">
                <a:solidFill>
                  <a:srgbClr val="000000"/>
                </a:solidFill>
                <a:effectLst/>
                <a:latin typeface="Consolas" panose="020B0609020204030204" pitchFamily="49" charset="0"/>
              </a:rPr>
              <a:t>(</a:t>
            </a:r>
            <a:r>
              <a:rPr lang="en-US" sz="2000" b="0">
                <a:solidFill>
                  <a:srgbClr val="098658"/>
                </a:solidFill>
                <a:effectLst/>
                <a:latin typeface="Consolas" panose="020B0609020204030204" pitchFamily="49" charset="0"/>
              </a:rPr>
              <a:t>5</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selector = RFECV( estimator = model, cv = cv, scoring = </a:t>
            </a:r>
            <a:r>
              <a:rPr lang="en-US" sz="2000" b="0">
                <a:solidFill>
                  <a:srgbClr val="A31515"/>
                </a:solidFill>
                <a:effectLst/>
                <a:latin typeface="Consolas" panose="020B0609020204030204" pitchFamily="49" charset="0"/>
              </a:rPr>
              <a:t>'r2'</a:t>
            </a:r>
            <a:r>
              <a:rPr lang="en-US" sz="2000" b="0">
                <a:solidFill>
                  <a:srgbClr val="000000"/>
                </a:solidFill>
                <a:effectLst/>
                <a:latin typeface="Consolas" panose="020B0609020204030204" pitchFamily="49" charset="0"/>
              </a:rPr>
              <a:t> )</a:t>
            </a:r>
          </a:p>
          <a:p>
            <a:pPr marL="0" indent="0">
              <a:buNone/>
            </a:pPr>
            <a:endParaRPr lang="en-US" sz="2000" b="0">
              <a:solidFill>
                <a:srgbClr val="000000"/>
              </a:solidFill>
              <a:effectLst/>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selector.fit</a:t>
            </a:r>
            <a:r>
              <a:rPr lang="en-US" sz="2000" b="0">
                <a:solidFill>
                  <a:srgbClr val="000000"/>
                </a:solidFill>
                <a:effectLst/>
                <a:latin typeface="Consolas" panose="020B0609020204030204" pitchFamily="49" charset="0"/>
              </a:rPr>
              <a:t>(X, y)</a:t>
            </a:r>
          </a:p>
          <a:p>
            <a:pPr marL="0" indent="0">
              <a:buNone/>
            </a:pPr>
            <a:endParaRPr lang="en-US" sz="2000" b="0">
              <a:solidFill>
                <a:srgbClr val="000000"/>
              </a:solidFill>
              <a:effectLst/>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X_new</a:t>
            </a:r>
            <a:r>
              <a:rPr lang="en-US" sz="2000" b="0">
                <a:solidFill>
                  <a:srgbClr val="000000"/>
                </a:solidFill>
                <a:effectLst/>
                <a:latin typeface="Consolas" panose="020B0609020204030204" pitchFamily="49" charset="0"/>
              </a:rPr>
              <a:t> = X[ </a:t>
            </a:r>
            <a:r>
              <a:rPr lang="en-US" sz="2000" b="0" err="1">
                <a:solidFill>
                  <a:srgbClr val="000000"/>
                </a:solidFill>
                <a:effectLst/>
                <a:latin typeface="Consolas" panose="020B0609020204030204" pitchFamily="49" charset="0"/>
              </a:rPr>
              <a:t>selector.get_feature_names_out</a:t>
            </a:r>
            <a:r>
              <a:rPr lang="en-US" sz="2000" b="0">
                <a:solidFill>
                  <a:srgbClr val="000000"/>
                </a:solidFill>
                <a:effectLst/>
                <a:latin typeface="Consolas" panose="020B0609020204030204" pitchFamily="49" charset="0"/>
              </a:rPr>
              <a:t>() ]</a:t>
            </a:r>
          </a:p>
          <a:p>
            <a:pPr marL="0" indent="0">
              <a:buNone/>
            </a:pPr>
            <a:endParaRPr lang="en-US" sz="2000" b="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8E6D8E56-F6BA-6C37-FC97-B438E5AAF2F4}"/>
              </a:ext>
            </a:extLst>
          </p:cNvPr>
          <p:cNvSpPr>
            <a:spLocks noGrp="1"/>
          </p:cNvSpPr>
          <p:nvPr>
            <p:ph type="title"/>
          </p:nvPr>
        </p:nvSpPr>
        <p:spPr/>
        <p:txBody>
          <a:bodyPr/>
          <a:lstStyle/>
          <a:p>
            <a:r>
              <a:rPr lang="en-US"/>
              <a:t>Useful sets of features</a:t>
            </a:r>
            <a:endParaRPr lang="en-AE"/>
          </a:p>
        </p:txBody>
      </p:sp>
    </p:spTree>
    <p:extLst>
      <p:ext uri="{BB962C8B-B14F-4D97-AF65-F5344CB8AC3E}">
        <p14:creationId xmlns:p14="http://schemas.microsoft.com/office/powerpoint/2010/main" val="19168139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8" name="Picture 6">
            <a:extLst>
              <a:ext uri="{FF2B5EF4-FFF2-40B4-BE49-F238E27FC236}">
                <a16:creationId xmlns:a16="http://schemas.microsoft.com/office/drawing/2014/main" id="{2C66B33E-6E56-6D6B-0A3C-021CED445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370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E6C3C424-4F3C-B8C1-0498-8F50D5141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0"/>
            <a:ext cx="85248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40924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9B89-F9B9-263A-6505-86F975899B49}"/>
              </a:ext>
            </a:extLst>
          </p:cNvPr>
          <p:cNvSpPr>
            <a:spLocks noGrp="1"/>
          </p:cNvSpPr>
          <p:nvPr>
            <p:ph type="title"/>
          </p:nvPr>
        </p:nvSpPr>
        <p:spPr/>
        <p:txBody>
          <a:bodyPr/>
          <a:lstStyle/>
          <a:p>
            <a:r>
              <a:rPr lang="en-US" dirty="0"/>
              <a:t>Multi-processing</a:t>
            </a:r>
            <a:endParaRPr lang="en-AE" dirty="0"/>
          </a:p>
        </p:txBody>
      </p:sp>
      <p:sp>
        <p:nvSpPr>
          <p:cNvPr id="3" name="Content Placeholder 2">
            <a:extLst>
              <a:ext uri="{FF2B5EF4-FFF2-40B4-BE49-F238E27FC236}">
                <a16:creationId xmlns:a16="http://schemas.microsoft.com/office/drawing/2014/main" id="{33E84020-58D9-85F9-F1EF-6120CBEDC4B2}"/>
              </a:ext>
            </a:extLst>
          </p:cNvPr>
          <p:cNvSpPr>
            <a:spLocks noGrp="1"/>
          </p:cNvSpPr>
          <p:nvPr>
            <p:ph idx="1"/>
          </p:nvPr>
        </p:nvSpPr>
        <p:spPr/>
        <p:txBody>
          <a:bodyPr>
            <a:normAutofit fontScale="92500" lnSpcReduction="10000"/>
          </a:bodyPr>
          <a:lstStyle/>
          <a:p>
            <a:pPr marL="0" indent="0">
              <a:buNone/>
            </a:pPr>
            <a:r>
              <a:rPr lang="en-GB" b="0" dirty="0">
                <a:solidFill>
                  <a:srgbClr val="0000FF"/>
                </a:solidFill>
                <a:effectLst/>
                <a:latin typeface="Consolas" panose="020B0609020204030204" pitchFamily="49" charset="0"/>
              </a:rPr>
              <a:t> import</a:t>
            </a:r>
            <a:r>
              <a:rPr lang="en-GB" b="0" dirty="0">
                <a:solidFill>
                  <a:srgbClr val="000000"/>
                </a:solidFill>
                <a:effectLst/>
                <a:latin typeface="Consolas" panose="020B0609020204030204" pitchFamily="49" charset="0"/>
              </a:rPr>
              <a:t> ray</a:t>
            </a:r>
          </a:p>
          <a:p>
            <a:pPr marL="0" indent="0">
              <a:buNone/>
            </a:pP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ray.init</a:t>
            </a:r>
            <a:r>
              <a:rPr lang="en-GB" b="0" dirty="0">
                <a:solidFill>
                  <a:srgbClr val="000000"/>
                </a:solidFill>
                <a:effectLst/>
                <a:latin typeface="Consolas" panose="020B0609020204030204" pitchFamily="49" charset="0"/>
              </a:rPr>
              <a:t>()</a:t>
            </a:r>
          </a:p>
          <a:p>
            <a:pPr marL="0" indent="0">
              <a:buNone/>
            </a:pPr>
            <a:endParaRPr lang="en-GB" b="0" dirty="0">
              <a:solidFill>
                <a:srgbClr val="000000"/>
              </a:solidFill>
              <a:effectLst/>
              <a:latin typeface="Consolas" panose="020B0609020204030204" pitchFamily="49" charset="0"/>
            </a:endParaRPr>
          </a:p>
          <a:p>
            <a:pPr marL="0" indent="0">
              <a:buNone/>
            </a:pPr>
            <a:r>
              <a:rPr lang="en-GB" b="0" dirty="0">
                <a:solidFill>
                  <a:srgbClr val="000000"/>
                </a:solidFill>
                <a:effectLst/>
                <a:latin typeface="Consolas" panose="020B0609020204030204" pitchFamily="49" charset="0"/>
              </a:rPr>
              <a:t> @ray.remote</a:t>
            </a:r>
          </a:p>
          <a:p>
            <a:pPr marL="0" indent="0">
              <a:buNone/>
            </a:pPr>
            <a:r>
              <a:rPr lang="en-GB" b="0" dirty="0">
                <a:solidFill>
                  <a:srgbClr val="0000FF"/>
                </a:solidFill>
                <a:effectLst/>
                <a:latin typeface="Consolas" panose="020B0609020204030204" pitchFamily="49" charset="0"/>
              </a:rPr>
              <a:t> def</a:t>
            </a:r>
            <a:r>
              <a:rPr lang="en-GB" b="0" dirty="0">
                <a:solidFill>
                  <a:srgbClr val="000000"/>
                </a:solidFill>
                <a:effectLst/>
                <a:latin typeface="Consolas" panose="020B0609020204030204" pitchFamily="49" charset="0"/>
              </a:rPr>
              <a:t> f(...): ...</a:t>
            </a:r>
          </a:p>
          <a:p>
            <a:pPr marL="0" indent="0">
              <a:buNone/>
            </a:pPr>
            <a:endParaRPr lang="en-GB" b="0" dirty="0">
              <a:solidFill>
                <a:srgbClr val="000000"/>
              </a:solidFill>
              <a:effectLst/>
              <a:latin typeface="Consolas" panose="020B0609020204030204" pitchFamily="49" charset="0"/>
            </a:endParaRPr>
          </a:p>
          <a:p>
            <a:pPr marL="0" indent="0">
              <a:buNone/>
            </a:pPr>
            <a:r>
              <a:rPr lang="en-GB" b="0" dirty="0">
                <a:solidFill>
                  <a:srgbClr val="000000"/>
                </a:solidFill>
                <a:effectLst/>
                <a:latin typeface="Consolas" panose="020B0609020204030204" pitchFamily="49" charset="0"/>
              </a:rPr>
              <a:t> </a:t>
            </a:r>
            <a:r>
              <a:rPr lang="en-GB" dirty="0" err="1">
                <a:solidFill>
                  <a:srgbClr val="000000"/>
                </a:solidFill>
                <a:latin typeface="Consolas" panose="020B0609020204030204" pitchFamily="49" charset="0"/>
              </a:rPr>
              <a:t>ys</a:t>
            </a:r>
            <a:r>
              <a:rPr lang="en-GB" b="0" dirty="0">
                <a:solidFill>
                  <a:srgbClr val="000000"/>
                </a:solidFill>
                <a:effectLst/>
                <a:latin typeface="Consolas" panose="020B0609020204030204" pitchFamily="49" charset="0"/>
              </a:rPr>
              <a:t> = [ </a:t>
            </a:r>
            <a:r>
              <a:rPr lang="en-GB" b="0" dirty="0" err="1">
                <a:solidFill>
                  <a:srgbClr val="000000"/>
                </a:solidFill>
                <a:effectLst/>
                <a:latin typeface="Consolas" panose="020B0609020204030204" pitchFamily="49" charset="0"/>
              </a:rPr>
              <a:t>f.remote</a:t>
            </a:r>
            <a:r>
              <a:rPr lang="en-GB" b="0" dirty="0">
                <a:solidFill>
                  <a:srgbClr val="000000"/>
                </a:solidFill>
                <a:effectLst/>
                <a:latin typeface="Consolas" panose="020B0609020204030204" pitchFamily="49" charset="0"/>
              </a:rPr>
              <a:t>(x) </a:t>
            </a:r>
            <a:r>
              <a:rPr lang="en-GB" b="0" dirty="0">
                <a:solidFill>
                  <a:srgbClr val="0000FF"/>
                </a:solidFill>
                <a:effectLst/>
                <a:latin typeface="Consolas" panose="020B0609020204030204" pitchFamily="49" charset="0"/>
              </a:rPr>
              <a:t>for</a:t>
            </a:r>
            <a:r>
              <a:rPr lang="en-GB" b="0" dirty="0">
                <a:solidFill>
                  <a:srgbClr val="000000"/>
                </a:solidFill>
                <a:effectLst/>
                <a:latin typeface="Consolas" panose="020B0609020204030204" pitchFamily="49" charset="0"/>
              </a:rPr>
              <a:t> x </a:t>
            </a:r>
            <a:r>
              <a:rPr lang="en-GB" b="0" dirty="0">
                <a:solidFill>
                  <a:srgbClr val="0000FF"/>
                </a:solidFill>
                <a:effectLst/>
                <a:latin typeface="Consolas" panose="020B0609020204030204" pitchFamily="49" charset="0"/>
              </a:rPr>
              <a:t>in</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xs</a:t>
            </a:r>
            <a:r>
              <a:rPr lang="en-GB" b="0" dirty="0">
                <a:solidFill>
                  <a:srgbClr val="000000"/>
                </a:solidFill>
                <a:effectLst/>
                <a:latin typeface="Consolas" panose="020B0609020204030204" pitchFamily="49" charset="0"/>
              </a:rPr>
              <a:t> ]</a:t>
            </a:r>
          </a:p>
          <a:p>
            <a:pPr marL="0" indent="0">
              <a:buNone/>
            </a:pPr>
            <a:r>
              <a:rPr lang="en-GB" b="0" dirty="0">
                <a:solidFill>
                  <a:srgbClr val="000000"/>
                </a:solidFill>
                <a:effectLst/>
                <a:latin typeface="Consolas" panose="020B0609020204030204" pitchFamily="49" charset="0"/>
              </a:rPr>
              <a:t> </a:t>
            </a:r>
            <a:r>
              <a:rPr lang="en-GB" dirty="0" err="1">
                <a:solidFill>
                  <a:srgbClr val="000000"/>
                </a:solidFill>
                <a:latin typeface="Consolas" panose="020B0609020204030204" pitchFamily="49" charset="0"/>
              </a:rPr>
              <a:t>ys</a:t>
            </a:r>
            <a:r>
              <a:rPr lang="en-GB" b="0" dirty="0">
                <a:solidFill>
                  <a:srgbClr val="000000"/>
                </a:solidFill>
                <a:effectLst/>
                <a:latin typeface="Consolas" panose="020B0609020204030204" pitchFamily="49" charset="0"/>
              </a:rPr>
              <a:t> = [ </a:t>
            </a:r>
            <a:r>
              <a:rPr lang="en-GB" b="0" dirty="0" err="1">
                <a:solidFill>
                  <a:srgbClr val="000000"/>
                </a:solidFill>
                <a:effectLst/>
                <a:latin typeface="Consolas" panose="020B0609020204030204" pitchFamily="49" charset="0"/>
              </a:rPr>
              <a:t>ray.get</a:t>
            </a:r>
            <a:r>
              <a:rPr lang="en-GB" b="0" dirty="0">
                <a:solidFill>
                  <a:srgbClr val="000000"/>
                </a:solidFill>
                <a:effectLst/>
                <a:latin typeface="Consolas" panose="020B0609020204030204" pitchFamily="49" charset="0"/>
              </a:rPr>
              <a:t>(y)  </a:t>
            </a:r>
            <a:r>
              <a:rPr lang="en-GB" b="0" dirty="0">
                <a:solidFill>
                  <a:srgbClr val="0000FF"/>
                </a:solidFill>
                <a:effectLst/>
                <a:latin typeface="Consolas" panose="020B0609020204030204" pitchFamily="49" charset="0"/>
              </a:rPr>
              <a:t>for</a:t>
            </a:r>
            <a:r>
              <a:rPr lang="en-GB" b="0" dirty="0">
                <a:solidFill>
                  <a:srgbClr val="000000"/>
                </a:solidFill>
                <a:effectLst/>
                <a:latin typeface="Consolas" panose="020B0609020204030204" pitchFamily="49" charset="0"/>
              </a:rPr>
              <a:t> </a:t>
            </a:r>
            <a:r>
              <a:rPr lang="en-GB" dirty="0">
                <a:solidFill>
                  <a:srgbClr val="000000"/>
                </a:solidFill>
                <a:latin typeface="Consolas" panose="020B0609020204030204" pitchFamily="49" charset="0"/>
              </a:rPr>
              <a:t>y</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in</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ys</a:t>
            </a:r>
            <a:r>
              <a:rPr lang="en-GB"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8582715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Feature Importance</a:t>
            </a:r>
            <a:endParaRPr lang="en-AE" sz="13000" dirty="0"/>
          </a:p>
        </p:txBody>
      </p:sp>
    </p:spTree>
    <p:extLst>
      <p:ext uri="{BB962C8B-B14F-4D97-AF65-F5344CB8AC3E}">
        <p14:creationId xmlns:p14="http://schemas.microsoft.com/office/powerpoint/2010/main" val="16752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23B97E-CA3B-F6C1-1415-C20B3EE41C81}"/>
              </a:ext>
            </a:extLst>
          </p:cNvPr>
          <p:cNvSpPr>
            <a:spLocks noGrp="1"/>
          </p:cNvSpPr>
          <p:nvPr>
            <p:ph idx="1"/>
          </p:nvPr>
        </p:nvSpPr>
        <p:spPr/>
        <p:txBody>
          <a:bodyPr/>
          <a:lstStyle/>
          <a:p>
            <a:r>
              <a:rPr lang="en-US" dirty="0"/>
              <a:t>Financial ratios: E/P, etc.</a:t>
            </a:r>
          </a:p>
          <a:p>
            <a:r>
              <a:rPr lang="en-US" dirty="0"/>
              <a:t>Logarithmic transformation: log(</a:t>
            </a:r>
            <a:r>
              <a:rPr lang="en-US" dirty="0" err="1"/>
              <a:t>MCap</a:t>
            </a:r>
            <a:r>
              <a:rPr lang="en-US" dirty="0"/>
              <a:t>)</a:t>
            </a:r>
            <a:br>
              <a:rPr lang="en-US" dirty="0"/>
            </a:br>
            <a:endParaRPr lang="en-AE" dirty="0"/>
          </a:p>
        </p:txBody>
      </p:sp>
      <p:sp>
        <p:nvSpPr>
          <p:cNvPr id="2" name="Title 1">
            <a:extLst>
              <a:ext uri="{FF2B5EF4-FFF2-40B4-BE49-F238E27FC236}">
                <a16:creationId xmlns:a16="http://schemas.microsoft.com/office/drawing/2014/main" id="{BF779CCC-BF21-A70B-9A40-9577FBA5DD46}"/>
              </a:ext>
            </a:extLst>
          </p:cNvPr>
          <p:cNvSpPr>
            <a:spLocks noGrp="1"/>
          </p:cNvSpPr>
          <p:nvPr>
            <p:ph type="title"/>
          </p:nvPr>
        </p:nvSpPr>
        <p:spPr/>
        <p:txBody>
          <a:bodyPr/>
          <a:lstStyle/>
          <a:p>
            <a:r>
              <a:rPr lang="en-US"/>
              <a:t>Finance</a:t>
            </a:r>
            <a:endParaRPr lang="en-AE"/>
          </a:p>
        </p:txBody>
      </p:sp>
    </p:spTree>
    <p:extLst>
      <p:ext uri="{BB962C8B-B14F-4D97-AF65-F5344CB8AC3E}">
        <p14:creationId xmlns:p14="http://schemas.microsoft.com/office/powerpoint/2010/main" val="39748201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Pipelines</a:t>
            </a:r>
            <a:endParaRPr lang="en-AE" sz="13000"/>
          </a:p>
        </p:txBody>
      </p:sp>
    </p:spTree>
    <p:extLst>
      <p:ext uri="{BB962C8B-B14F-4D97-AF65-F5344CB8AC3E}">
        <p14:creationId xmlns:p14="http://schemas.microsoft.com/office/powerpoint/2010/main" val="6083570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5E32-4D2C-01DD-534A-AB17B15A5C68}"/>
              </a:ext>
            </a:extLst>
          </p:cNvPr>
          <p:cNvSpPr>
            <a:spLocks noGrp="1"/>
          </p:cNvSpPr>
          <p:nvPr>
            <p:ph type="title"/>
          </p:nvPr>
        </p:nvSpPr>
        <p:spPr/>
        <p:txBody>
          <a:bodyPr/>
          <a:lstStyle/>
          <a:p>
            <a:r>
              <a:rPr lang="en-US" dirty="0"/>
              <a:t>Pipelines</a:t>
            </a:r>
            <a:endParaRPr lang="en-AE" dirty="0"/>
          </a:p>
        </p:txBody>
      </p:sp>
      <p:sp>
        <p:nvSpPr>
          <p:cNvPr id="3" name="Content Placeholder 2">
            <a:extLst>
              <a:ext uri="{FF2B5EF4-FFF2-40B4-BE49-F238E27FC236}">
                <a16:creationId xmlns:a16="http://schemas.microsoft.com/office/drawing/2014/main" id="{11A22B10-F475-49B7-45E7-0ED2A0A9777E}"/>
              </a:ext>
            </a:extLst>
          </p:cNvPr>
          <p:cNvSpPr>
            <a:spLocks noGrp="1"/>
          </p:cNvSpPr>
          <p:nvPr>
            <p:ph idx="1"/>
          </p:nvPr>
        </p:nvSpPr>
        <p:spPr/>
        <p:txBody>
          <a:bodyPr/>
          <a:lstStyle/>
          <a:p>
            <a:pPr marL="0" indent="0">
              <a:buNone/>
            </a:pPr>
            <a:r>
              <a:rPr lang="en-US" dirty="0"/>
              <a:t>   X, y</a:t>
            </a:r>
          </a:p>
          <a:p>
            <a:pPr marL="0" indent="0">
              <a:buNone/>
            </a:pPr>
            <a:r>
              <a:rPr lang="en-US" dirty="0"/>
              <a:t>                      Feature engineering</a:t>
            </a:r>
          </a:p>
          <a:p>
            <a:pPr marL="0" indent="0">
              <a:buNone/>
            </a:pPr>
            <a:r>
              <a:rPr lang="en-US" dirty="0"/>
              <a:t>   X, y</a:t>
            </a:r>
          </a:p>
          <a:p>
            <a:pPr marL="0" indent="0">
              <a:buNone/>
            </a:pPr>
            <a:r>
              <a:rPr lang="en-US" dirty="0"/>
              <a:t>                      Feature selection</a:t>
            </a:r>
          </a:p>
          <a:p>
            <a:pPr marL="0" indent="0">
              <a:buNone/>
            </a:pPr>
            <a:r>
              <a:rPr lang="en-US" dirty="0"/>
              <a:t>   X, y</a:t>
            </a:r>
          </a:p>
          <a:p>
            <a:pPr marL="0" indent="0">
              <a:buNone/>
            </a:pPr>
            <a:r>
              <a:rPr lang="cy-GB" dirty="0"/>
              <a:t>                      Prediction</a:t>
            </a:r>
          </a:p>
          <a:p>
            <a:pPr marL="0" indent="0">
              <a:buNone/>
            </a:pPr>
            <a:r>
              <a:rPr lang="cy-GB" dirty="0"/>
              <a:t>         ŷ</a:t>
            </a:r>
            <a:endParaRPr lang="en-AE" dirty="0"/>
          </a:p>
        </p:txBody>
      </p:sp>
      <p:sp>
        <p:nvSpPr>
          <p:cNvPr id="21" name="Arrow: Curved Left 20">
            <a:extLst>
              <a:ext uri="{FF2B5EF4-FFF2-40B4-BE49-F238E27FC236}">
                <a16:creationId xmlns:a16="http://schemas.microsoft.com/office/drawing/2014/main" id="{85B221D1-DEAF-96FB-BA40-14A639C80955}"/>
              </a:ext>
            </a:extLst>
          </p:cNvPr>
          <p:cNvSpPr/>
          <p:nvPr/>
        </p:nvSpPr>
        <p:spPr>
          <a:xfrm>
            <a:off x="1527048" y="1835100"/>
            <a:ext cx="749808" cy="150246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22" name="Arrow: Curved Left 21">
            <a:extLst>
              <a:ext uri="{FF2B5EF4-FFF2-40B4-BE49-F238E27FC236}">
                <a16:creationId xmlns:a16="http://schemas.microsoft.com/office/drawing/2014/main" id="{5FC1B302-F987-E793-C1E7-7E93E0BDB963}"/>
              </a:ext>
            </a:extLst>
          </p:cNvPr>
          <p:cNvSpPr/>
          <p:nvPr/>
        </p:nvSpPr>
        <p:spPr>
          <a:xfrm>
            <a:off x="1527048" y="3429000"/>
            <a:ext cx="749808" cy="150246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23" name="Arrow: Curved Left 22">
            <a:extLst>
              <a:ext uri="{FF2B5EF4-FFF2-40B4-BE49-F238E27FC236}">
                <a16:creationId xmlns:a16="http://schemas.microsoft.com/office/drawing/2014/main" id="{22D59806-BB19-C9CD-EFCF-0B400EE88A39}"/>
              </a:ext>
            </a:extLst>
          </p:cNvPr>
          <p:cNvSpPr/>
          <p:nvPr/>
        </p:nvSpPr>
        <p:spPr>
          <a:xfrm>
            <a:off x="1527048" y="4931460"/>
            <a:ext cx="749808" cy="150246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Tree>
    <p:extLst>
      <p:ext uri="{BB962C8B-B14F-4D97-AF65-F5344CB8AC3E}">
        <p14:creationId xmlns:p14="http://schemas.microsoft.com/office/powerpoint/2010/main" val="12356013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dirty="0">
                <a:solidFill>
                  <a:srgbClr val="000000"/>
                </a:solidFill>
                <a:effectLst/>
                <a:latin typeface="Consolas" panose="020B0609020204030204" pitchFamily="49" charset="0"/>
              </a:rPr>
              <a:t>pipe = Pipeline([</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'scaler'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StandardScaler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'selector'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VarianceThreshold</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KNeighborsClassifier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39403775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dirty="0">
                <a:solidFill>
                  <a:srgbClr val="000000"/>
                </a:solidFill>
                <a:effectLst/>
                <a:latin typeface="Consolas" panose="020B0609020204030204" pitchFamily="49" charset="0"/>
              </a:rPr>
              <a:t>pipe = Pipeline([</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'scaler'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StandardScaler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'selector'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VarianceThreshold</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KNeighborsClassifier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7EBE912A-C4DA-158A-AFE4-794C69AB3847}"/>
              </a:ext>
            </a:extLst>
          </p:cNvPr>
          <p:cNvPicPr>
            <a:picLocks noChangeAspect="1"/>
          </p:cNvPicPr>
          <p:nvPr/>
        </p:nvPicPr>
        <p:blipFill>
          <a:blip r:embed="rId2"/>
          <a:stretch>
            <a:fillRect/>
          </a:stretch>
        </p:blipFill>
        <p:spPr>
          <a:xfrm>
            <a:off x="3195230" y="2108536"/>
            <a:ext cx="5801535" cy="4286848"/>
          </a:xfrm>
          <a:prstGeom prst="rect">
            <a:avLst/>
          </a:prstGeom>
        </p:spPr>
      </p:pic>
    </p:spTree>
    <p:extLst>
      <p:ext uri="{BB962C8B-B14F-4D97-AF65-F5344CB8AC3E}">
        <p14:creationId xmlns:p14="http://schemas.microsoft.com/office/powerpoint/2010/main" val="15495359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dirty="0">
                <a:solidFill>
                  <a:srgbClr val="000000"/>
                </a:solidFill>
                <a:effectLst/>
                <a:latin typeface="Consolas" panose="020B0609020204030204" pitchFamily="49" charset="0"/>
              </a:rPr>
              <a:t>pipe = Pipeline([</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'scaler'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StandardScaler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'selector'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VarianceThreshold</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KNeighborsClassifier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a:t>
            </a:r>
          </a:p>
          <a:p>
            <a:pPr marL="0" indent="0">
              <a:buNone/>
            </a:pP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parameters = {</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'scaler'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StandardScaler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MinMaxScaler</a:t>
            </a:r>
            <a:r>
              <a:rPr lang="en-US" sz="2000" b="0" dirty="0">
                <a:solidFill>
                  <a:srgbClr val="000000"/>
                </a:solidFill>
                <a:effectLst/>
                <a:latin typeface="Consolas" panose="020B0609020204030204" pitchFamily="49" charset="0"/>
              </a:rPr>
              <a:t>(), Normalizer()],</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selector__threshold</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0.001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0.01</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'classifier__</a:t>
            </a:r>
            <a:r>
              <a:rPr lang="en-US" sz="2000" b="0" dirty="0" err="1">
                <a:solidFill>
                  <a:srgbClr val="A31515"/>
                </a:solidFill>
                <a:effectLst/>
                <a:latin typeface="Consolas" panose="020B0609020204030204" pitchFamily="49" charset="0"/>
              </a:rPr>
              <a:t>n_neighbors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7</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classifier__p</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'classifier__</a:t>
            </a:r>
            <a:r>
              <a:rPr lang="en-US" sz="2000" b="0" dirty="0" err="1">
                <a:solidFill>
                  <a:srgbClr val="A31515"/>
                </a:solidFill>
                <a:effectLst/>
                <a:latin typeface="Consolas" panose="020B0609020204030204" pitchFamily="49" charset="0"/>
              </a:rPr>
              <a:t>leaf_size</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15</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a:t>
            </a:r>
          </a:p>
          <a:p>
            <a:pPr marL="0" indent="0">
              <a:buNone/>
            </a:pP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grid = </a:t>
            </a:r>
            <a:r>
              <a:rPr lang="en-US" sz="2000" b="0" dirty="0" err="1">
                <a:solidFill>
                  <a:srgbClr val="000000"/>
                </a:solidFill>
                <a:effectLst/>
                <a:latin typeface="Consolas" panose="020B0609020204030204" pitchFamily="49" charset="0"/>
              </a:rPr>
              <a:t>GridSearchCV</a:t>
            </a:r>
            <a:r>
              <a:rPr lang="en-US" sz="2000" b="0" dirty="0">
                <a:solidFill>
                  <a:srgbClr val="000000"/>
                </a:solidFill>
                <a:effectLst/>
                <a:latin typeface="Consolas" panose="020B0609020204030204" pitchFamily="49" charset="0"/>
              </a:rPr>
              <a:t>(pipe, parameters, cv=</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).fit(</a:t>
            </a: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grid.score</a:t>
            </a:r>
            <a:r>
              <a:rPr lang="en-US" sz="2000" b="0" dirty="0">
                <a:solidFill>
                  <a:srgbClr val="000000"/>
                </a:solidFill>
                <a:effectLst/>
                <a:latin typeface="Consolas" panose="020B0609020204030204" pitchFamily="49" charset="0"/>
              </a:rPr>
              <a:t>(X, y)</a:t>
            </a:r>
          </a:p>
          <a:p>
            <a:pPr marL="0" indent="0">
              <a:buNone/>
            </a:pPr>
            <a:r>
              <a:rPr lang="en-US" sz="2000" b="0" dirty="0" err="1">
                <a:solidFill>
                  <a:srgbClr val="000000"/>
                </a:solidFill>
                <a:effectLst/>
                <a:latin typeface="Consolas" panose="020B0609020204030204" pitchFamily="49" charset="0"/>
              </a:rPr>
              <a:t>grid.best_params</a:t>
            </a:r>
            <a:r>
              <a:rPr lang="en-US" sz="2000" b="0" dirty="0">
                <a:solidFill>
                  <a:srgbClr val="000000"/>
                </a:solidFill>
                <a:effectLst/>
                <a:latin typeface="Consolas" panose="020B0609020204030204" pitchFamily="49" charset="0"/>
              </a:rPr>
              <a:t>_</a:t>
            </a:r>
          </a:p>
        </p:txBody>
      </p:sp>
    </p:spTree>
    <p:extLst>
      <p:ext uri="{BB962C8B-B14F-4D97-AF65-F5344CB8AC3E}">
        <p14:creationId xmlns:p14="http://schemas.microsoft.com/office/powerpoint/2010/main" val="1664441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00"/>
                </a:solidFill>
                <a:latin typeface="Consolas" panose="020B0609020204030204" pitchFamily="49" charset="0"/>
              </a:rPr>
              <a:t>s</a:t>
            </a:r>
            <a:r>
              <a:rPr lang="en-US" sz="2000" b="0" dirty="0">
                <a:solidFill>
                  <a:srgbClr val="000000"/>
                </a:solidFill>
                <a:effectLst/>
                <a:latin typeface="Consolas" panose="020B0609020204030204" pitchFamily="49" charset="0"/>
              </a:rPr>
              <a:t>teps = [</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'scaler'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StandardScaler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'selector'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VarianceThreshold</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KNeighborsClassifier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a:t>
            </a: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steps = [</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standard_scaler</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StandardScaler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"polynomial"</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PolynomialFeatures</a:t>
            </a:r>
            <a:r>
              <a:rPr lang="en-US" sz="2000" b="0" dirty="0">
                <a:solidFill>
                  <a:srgbClr val="000000"/>
                </a:solidFill>
                <a:effectLst/>
                <a:latin typeface="Consolas" panose="020B0609020204030204" pitchFamily="49" charset="0"/>
              </a:rPr>
              <a:t>(degree=</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(C=</a:t>
            </a:r>
            <a:r>
              <a:rPr lang="en-US" sz="2000" b="0" dirty="0">
                <a:solidFill>
                  <a:srgbClr val="098658"/>
                </a:solidFill>
                <a:effectLst/>
                <a:latin typeface="Consolas" panose="020B0609020204030204" pitchFamily="49" charset="0"/>
              </a:rPr>
              <a:t>2.0</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a:t>
            </a:r>
          </a:p>
          <a:p>
            <a:pPr marL="0" indent="0">
              <a:buNone/>
            </a:pP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steps = [</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reduce_dim</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PCA(</a:t>
            </a:r>
            <a:r>
              <a:rPr lang="en-US" sz="2000" b="0" dirty="0" err="1">
                <a:solidFill>
                  <a:srgbClr val="000000"/>
                </a:solidFill>
                <a:effectLst/>
                <a:latin typeface="Consolas" panose="020B0609020204030204" pitchFamily="49" charset="0"/>
              </a:rPr>
              <a:t>n_components</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a:t>
            </a:r>
            <a:r>
              <a:rPr lang="en-US" sz="2000" b="0" dirty="0">
                <a:solidFill>
                  <a:srgbClr val="000000"/>
                </a:solidFill>
                <a:effectLst/>
                <a:latin typeface="Consolas" panose="020B0609020204030204" pitchFamily="49" charset="0"/>
              </a:rPr>
              <a:t>, SVC(kernel=</a:t>
            </a:r>
            <a:r>
              <a:rPr lang="en-US" sz="2000" b="0" dirty="0">
                <a:solidFill>
                  <a:srgbClr val="A31515"/>
                </a:solidFill>
                <a:effectLst/>
                <a:latin typeface="Consolas" panose="020B0609020204030204" pitchFamily="49" charset="0"/>
              </a:rPr>
              <a:t>"linear"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9316093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dirty="0" err="1">
                <a:solidFill>
                  <a:srgbClr val="000000"/>
                </a:solidFill>
                <a:effectLst/>
                <a:latin typeface="Consolas" panose="020B0609020204030204" pitchFamily="49" charset="0"/>
              </a:rPr>
              <a:t>numeric_preprocessor</a:t>
            </a:r>
            <a:r>
              <a:rPr lang="en-US" sz="2000" b="0" dirty="0">
                <a:solidFill>
                  <a:srgbClr val="000000"/>
                </a:solidFill>
                <a:effectLst/>
                <a:latin typeface="Consolas" panose="020B0609020204030204" pitchFamily="49" charset="0"/>
              </a:rPr>
              <a:t> = Pipeline(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imputation_mean</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SimpleImputer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missing_values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np.nan</a:t>
            </a:r>
            <a:r>
              <a:rPr lang="en-US" sz="2000" b="0" dirty="0">
                <a:solidFill>
                  <a:srgbClr val="000000"/>
                </a:solidFill>
                <a:effectLst/>
                <a:latin typeface="Consolas" panose="020B0609020204030204" pitchFamily="49" charset="0"/>
              </a:rPr>
              <a:t>, strategy=</a:t>
            </a:r>
            <a:r>
              <a:rPr lang="en-US" sz="2000" b="0" dirty="0">
                <a:solidFill>
                  <a:srgbClr val="A31515"/>
                </a:solidFill>
                <a:effectLst/>
                <a:latin typeface="Consolas" panose="020B0609020204030204" pitchFamily="49" charset="0"/>
              </a:rPr>
              <a:t>"mean"</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"scaler"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StandardScaler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p>
          <a:p>
            <a:pPr marL="0" indent="0">
              <a:buNone/>
            </a:pPr>
            <a:r>
              <a:rPr lang="en-US" sz="2000" b="0" dirty="0" err="1">
                <a:solidFill>
                  <a:srgbClr val="000000"/>
                </a:solidFill>
                <a:effectLst/>
                <a:latin typeface="Consolas" panose="020B0609020204030204" pitchFamily="49" charset="0"/>
              </a:rPr>
              <a:t>categorical_preprocessor</a:t>
            </a:r>
            <a:r>
              <a:rPr lang="en-US" sz="2000" b="0" dirty="0">
                <a:solidFill>
                  <a:srgbClr val="000000"/>
                </a:solidFill>
                <a:effectLst/>
                <a:latin typeface="Consolas" panose="020B0609020204030204" pitchFamily="49" charset="0"/>
              </a:rPr>
              <a:t> = Pipeline(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imputation_constant</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SimpleImputer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fill_value</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"missing"</a:t>
            </a:r>
            <a:r>
              <a:rPr lang="en-US" sz="2000" b="0" dirty="0">
                <a:solidFill>
                  <a:srgbClr val="000000"/>
                </a:solidFill>
                <a:effectLst/>
                <a:latin typeface="Consolas" panose="020B0609020204030204" pitchFamily="49" charset="0"/>
              </a:rPr>
              <a:t>, strategy=</a:t>
            </a:r>
            <a:r>
              <a:rPr lang="en-US" sz="2000" b="0" dirty="0">
                <a:solidFill>
                  <a:srgbClr val="A31515"/>
                </a:solidFill>
                <a:effectLst/>
                <a:latin typeface="Consolas" panose="020B0609020204030204" pitchFamily="49" charset="0"/>
              </a:rPr>
              <a:t>"constant"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onehot</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OneHotEncoder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handle_unknown</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"ignore"</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preprocessor = </a:t>
            </a:r>
            <a:r>
              <a:rPr lang="en-US" sz="2000" b="0" dirty="0" err="1">
                <a:solidFill>
                  <a:srgbClr val="000000"/>
                </a:solidFill>
                <a:effectLst/>
                <a:latin typeface="Consolas" panose="020B0609020204030204" pitchFamily="49" charset="0"/>
              </a:rPr>
              <a:t>ColumnTransformer</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"categorical"</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categorical_preprocessor</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"state"</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"gender"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"numerical"</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numeric_preprocessor</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"age"</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"weight"</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pipe = Pipeline(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"preprocessor"</a:t>
            </a:r>
            <a:r>
              <a:rPr lang="en-US" sz="2000" b="0" dirty="0">
                <a:solidFill>
                  <a:srgbClr val="000000"/>
                </a:solidFill>
                <a:effectLst/>
                <a:latin typeface="Consolas" panose="020B0609020204030204" pitchFamily="49" charset="0"/>
              </a:rPr>
              <a:t>, preprocessor),</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max_iter</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500</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p>
        </p:txBody>
      </p:sp>
      <p:pic>
        <p:nvPicPr>
          <p:cNvPr id="3" name="Picture 2">
            <a:extLst>
              <a:ext uri="{FF2B5EF4-FFF2-40B4-BE49-F238E27FC236}">
                <a16:creationId xmlns:a16="http://schemas.microsoft.com/office/drawing/2014/main" id="{97FF2595-8ACF-3A5F-86AD-6F5897D0919F}"/>
              </a:ext>
            </a:extLst>
          </p:cNvPr>
          <p:cNvPicPr>
            <a:picLocks noChangeAspect="1"/>
          </p:cNvPicPr>
          <p:nvPr/>
        </p:nvPicPr>
        <p:blipFill>
          <a:blip r:embed="rId2"/>
          <a:stretch>
            <a:fillRect/>
          </a:stretch>
        </p:blipFill>
        <p:spPr>
          <a:xfrm>
            <a:off x="7388352" y="3586270"/>
            <a:ext cx="4803648" cy="2595074"/>
          </a:xfrm>
          <a:prstGeom prst="rect">
            <a:avLst/>
          </a:prstGeom>
        </p:spPr>
      </p:pic>
    </p:spTree>
    <p:extLst>
      <p:ext uri="{BB962C8B-B14F-4D97-AF65-F5344CB8AC3E}">
        <p14:creationId xmlns:p14="http://schemas.microsoft.com/office/powerpoint/2010/main" val="391936133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dirty="0" err="1">
                <a:solidFill>
                  <a:srgbClr val="000000"/>
                </a:solidFill>
                <a:effectLst/>
                <a:latin typeface="Consolas" panose="020B0609020204030204" pitchFamily="49" charset="0"/>
              </a:rPr>
              <a:t>numeric_preprocessor</a:t>
            </a:r>
            <a:r>
              <a:rPr lang="en-US" sz="2000" b="0" dirty="0">
                <a:solidFill>
                  <a:srgbClr val="000000"/>
                </a:solidFill>
                <a:effectLst/>
                <a:latin typeface="Consolas" panose="020B0609020204030204" pitchFamily="49" charset="0"/>
              </a:rPr>
              <a:t> = Pipeline(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imputation_mean</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SimpleImputer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missing_values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np.nan</a:t>
            </a:r>
            <a:r>
              <a:rPr lang="en-US" sz="2000" b="0" dirty="0">
                <a:solidFill>
                  <a:srgbClr val="000000"/>
                </a:solidFill>
                <a:effectLst/>
                <a:latin typeface="Consolas" panose="020B0609020204030204" pitchFamily="49" charset="0"/>
              </a:rPr>
              <a:t>, strategy=</a:t>
            </a:r>
            <a:r>
              <a:rPr lang="en-US" sz="2000" b="0" dirty="0">
                <a:solidFill>
                  <a:srgbClr val="A31515"/>
                </a:solidFill>
                <a:effectLst/>
                <a:latin typeface="Consolas" panose="020B0609020204030204" pitchFamily="49" charset="0"/>
              </a:rPr>
              <a:t>"mean"</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"scaler"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StandardScaler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p>
          <a:p>
            <a:pPr marL="0" indent="0">
              <a:buNone/>
            </a:pPr>
            <a:r>
              <a:rPr lang="en-US" sz="2000" b="0" dirty="0" err="1">
                <a:solidFill>
                  <a:srgbClr val="000000"/>
                </a:solidFill>
                <a:effectLst/>
                <a:latin typeface="Consolas" panose="020B0609020204030204" pitchFamily="49" charset="0"/>
              </a:rPr>
              <a:t>categorical_preprocessor</a:t>
            </a:r>
            <a:r>
              <a:rPr lang="en-US" sz="2000" b="0" dirty="0">
                <a:solidFill>
                  <a:srgbClr val="000000"/>
                </a:solidFill>
                <a:effectLst/>
                <a:latin typeface="Consolas" panose="020B0609020204030204" pitchFamily="49" charset="0"/>
              </a:rPr>
              <a:t> = Pipeline(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imputation_constant</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SimpleImputer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fill_value</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"missing"</a:t>
            </a:r>
            <a:r>
              <a:rPr lang="en-US" sz="2000" b="0" dirty="0">
                <a:solidFill>
                  <a:srgbClr val="000000"/>
                </a:solidFill>
                <a:effectLst/>
                <a:latin typeface="Consolas" panose="020B0609020204030204" pitchFamily="49" charset="0"/>
              </a:rPr>
              <a:t>, strategy=</a:t>
            </a:r>
            <a:r>
              <a:rPr lang="en-US" sz="2000" b="0" dirty="0">
                <a:solidFill>
                  <a:srgbClr val="A31515"/>
                </a:solidFill>
                <a:effectLst/>
                <a:latin typeface="Consolas" panose="020B0609020204030204" pitchFamily="49" charset="0"/>
              </a:rPr>
              <a:t>"constant"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onehot</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OneHotEncoder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handle_unknown</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"ignore"</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preprocessor = </a:t>
            </a:r>
            <a:r>
              <a:rPr lang="en-US" sz="2000" b="0" dirty="0" err="1">
                <a:solidFill>
                  <a:srgbClr val="000000"/>
                </a:solidFill>
                <a:effectLst/>
                <a:latin typeface="Consolas" panose="020B0609020204030204" pitchFamily="49" charset="0"/>
              </a:rPr>
              <a:t>ColumnTransformer</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"categorical"</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categorical_preprocessor</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"state"</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"gender"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"numerical"</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numeric_preprocessor</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"age"</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"weight"</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pipe = Pipeline(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"preprocessor"</a:t>
            </a:r>
            <a:r>
              <a:rPr lang="en-US" sz="2000" b="0" dirty="0">
                <a:solidFill>
                  <a:srgbClr val="000000"/>
                </a:solidFill>
                <a:effectLst/>
                <a:latin typeface="Consolas" panose="020B0609020204030204" pitchFamily="49" charset="0"/>
              </a:rPr>
              <a:t>, preprocessor),</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max_iter</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500</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p>
          <a:p>
            <a:pPr marL="0" indent="0">
              <a:buNone/>
            </a:pPr>
            <a:r>
              <a:rPr lang="en-US" sz="2000" b="0" dirty="0" err="1">
                <a:solidFill>
                  <a:srgbClr val="000000"/>
                </a:solidFill>
                <a:effectLst/>
                <a:latin typeface="Consolas" panose="020B0609020204030204" pitchFamily="49" charset="0"/>
              </a:rPr>
              <a:t>param_grid</a:t>
            </a:r>
            <a:r>
              <a:rPr lang="en-US" sz="2000" b="0" dirty="0">
                <a:solidFill>
                  <a:srgbClr val="000000"/>
                </a:solidFill>
                <a:effectLst/>
                <a:latin typeface="Consolas" panose="020B0609020204030204" pitchFamily="49" charset="0"/>
              </a:rPr>
              <a:t> =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"classifier__</a:t>
            </a:r>
            <a:r>
              <a:rPr lang="en-US" sz="2000" b="0" dirty="0" err="1">
                <a:solidFill>
                  <a:srgbClr val="A31515"/>
                </a:solidFill>
                <a:effectLst/>
                <a:latin typeface="Consolas" panose="020B0609020204030204" pitchFamily="49" charset="0"/>
              </a:rPr>
              <a:t>n_estimators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200</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500</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"classifier__</a:t>
            </a:r>
            <a:r>
              <a:rPr lang="en-US" sz="2000" b="0" dirty="0" err="1">
                <a:solidFill>
                  <a:srgbClr val="A31515"/>
                </a:solidFill>
                <a:effectLst/>
                <a:latin typeface="Consolas" panose="020B0609020204030204" pitchFamily="49" charset="0"/>
              </a:rPr>
              <a:t>max_features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"auto"</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"sqrt"</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"log2"</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"classifier__</a:t>
            </a:r>
            <a:r>
              <a:rPr lang="en-US" sz="2000" b="0" dirty="0" err="1">
                <a:solidFill>
                  <a:srgbClr val="A31515"/>
                </a:solidFill>
                <a:effectLst/>
                <a:latin typeface="Consolas" panose="020B0609020204030204" pitchFamily="49" charset="0"/>
              </a:rPr>
              <a:t>max_depth</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6</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7</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8</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classifier__criterion</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gini</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"entropy"</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grid_search</a:t>
            </a:r>
            <a:r>
              <a:rPr lang="en-US" sz="2000" b="0" dirty="0">
                <a:solidFill>
                  <a:srgbClr val="000000"/>
                </a:solidFill>
                <a:effectLst/>
                <a:latin typeface="Consolas" panose="020B0609020204030204" pitchFamily="49" charset="0"/>
              </a:rPr>
              <a:t> = </a:t>
            </a:r>
            <a:r>
              <a:rPr lang="en-US" sz="2000" b="0" dirty="0" err="1">
                <a:solidFill>
                  <a:srgbClr val="000000"/>
                </a:solidFill>
                <a:effectLst/>
                <a:latin typeface="Consolas" panose="020B0609020204030204" pitchFamily="49" charset="0"/>
              </a:rPr>
              <a:t>GridSearchCV</a:t>
            </a:r>
            <a:r>
              <a:rPr lang="en-US" sz="2000" b="0" dirty="0">
                <a:solidFill>
                  <a:srgbClr val="000000"/>
                </a:solidFill>
                <a:effectLst/>
                <a:latin typeface="Consolas" panose="020B0609020204030204" pitchFamily="49" charset="0"/>
              </a:rPr>
              <a:t>(pipe, </a:t>
            </a:r>
            <a:r>
              <a:rPr lang="en-US" sz="2000" b="0" dirty="0" err="1">
                <a:solidFill>
                  <a:srgbClr val="000000"/>
                </a:solidFill>
                <a:effectLst/>
                <a:latin typeface="Consolas" panose="020B0609020204030204" pitchFamily="49" charset="0"/>
              </a:rPr>
              <a:t>param_grid</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param_grid</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n_jobs</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9E198B94-ED98-7E68-C346-5DCBD56D74CB}"/>
              </a:ext>
            </a:extLst>
          </p:cNvPr>
          <p:cNvPicPr>
            <a:picLocks noChangeAspect="1"/>
          </p:cNvPicPr>
          <p:nvPr/>
        </p:nvPicPr>
        <p:blipFill>
          <a:blip r:embed="rId2"/>
          <a:stretch>
            <a:fillRect/>
          </a:stretch>
        </p:blipFill>
        <p:spPr>
          <a:xfrm>
            <a:off x="7763256" y="3723994"/>
            <a:ext cx="4428744" cy="2547623"/>
          </a:xfrm>
          <a:prstGeom prst="rect">
            <a:avLst/>
          </a:prstGeom>
        </p:spPr>
      </p:pic>
    </p:spTree>
    <p:extLst>
      <p:ext uri="{BB962C8B-B14F-4D97-AF65-F5344CB8AC3E}">
        <p14:creationId xmlns:p14="http://schemas.microsoft.com/office/powerpoint/2010/main" val="26473983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00000"/>
              </a:solidFill>
              <a:latin typeface="Consolas" panose="020B0609020204030204" pitchFamily="49" charset="0"/>
            </a:endParaRPr>
          </a:p>
          <a:p>
            <a:pPr marL="0" indent="0">
              <a:buNone/>
            </a:pPr>
            <a:r>
              <a:rPr lang="en-US" sz="2000" dirty="0">
                <a:solidFill>
                  <a:srgbClr val="000000"/>
                </a:solidFill>
                <a:latin typeface="Consolas" panose="020B0609020204030204" pitchFamily="49" charset="0"/>
              </a:rPr>
              <a:t>s</a:t>
            </a:r>
            <a:r>
              <a:rPr lang="en-US" sz="2000" b="0" dirty="0">
                <a:solidFill>
                  <a:srgbClr val="000000"/>
                </a:solidFill>
                <a:effectLst/>
                <a:latin typeface="Consolas" panose="020B0609020204030204" pitchFamily="49" charset="0"/>
              </a:rPr>
              <a:t>teps = [</a:t>
            </a:r>
          </a:p>
          <a:p>
            <a:pPr marL="0" indent="0">
              <a:buNone/>
            </a:pP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tfidf</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lr</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a:t>
            </a:r>
          </a:p>
          <a:p>
            <a:pPr marL="0" indent="0">
              <a:buNone/>
            </a:pPr>
            <a:endParaRPr lang="en-US" sz="2000" b="0" dirty="0">
              <a:solidFill>
                <a:srgbClr val="000000"/>
              </a:solidFill>
              <a:effectLst/>
              <a:latin typeface="Consolas" panose="020B0609020204030204" pitchFamily="49" charset="0"/>
            </a:endParaRPr>
          </a:p>
          <a:p>
            <a:pPr marL="0" indent="0">
              <a:buNone/>
            </a:pPr>
            <a:r>
              <a:rPr lang="en-US" sz="2000" dirty="0">
                <a:solidFill>
                  <a:srgbClr val="000000"/>
                </a:solidFill>
                <a:latin typeface="Consolas" panose="020B0609020204030204" pitchFamily="49" charset="0"/>
              </a:rPr>
              <a:t>s</a:t>
            </a:r>
            <a:r>
              <a:rPr lang="en-US" sz="2000" b="0" dirty="0">
                <a:solidFill>
                  <a:srgbClr val="000000"/>
                </a:solidFill>
                <a:effectLst/>
                <a:latin typeface="Consolas" panose="020B0609020204030204" pitchFamily="49" charset="0"/>
              </a:rPr>
              <a:t>teps =[</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wc_tfidfs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FeatureUnion</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tfidf_w</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 analyzer=</a:t>
            </a:r>
            <a:r>
              <a:rPr lang="en-US" sz="2000" b="0" dirty="0">
                <a:solidFill>
                  <a:srgbClr val="A31515"/>
                </a:solidFill>
                <a:effectLst/>
                <a:latin typeface="Consolas" panose="020B0609020204030204" pitchFamily="49" charset="0"/>
              </a:rPr>
              <a:t>'word'</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tfidf_c</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 analyzer=</a:t>
            </a:r>
            <a:r>
              <a:rPr lang="en-US" sz="2000" b="0" dirty="0">
                <a:solidFill>
                  <a:srgbClr val="A31515"/>
                </a:solidFill>
                <a:effectLst/>
                <a:latin typeface="Consolas" panose="020B0609020204030204" pitchFamily="49" charset="0"/>
              </a:rPr>
              <a:t>'char'</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lr</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9C9AEB0C-5C41-B8BA-1045-87AA368C15B0}"/>
              </a:ext>
            </a:extLst>
          </p:cNvPr>
          <p:cNvPicPr>
            <a:picLocks noChangeAspect="1"/>
          </p:cNvPicPr>
          <p:nvPr/>
        </p:nvPicPr>
        <p:blipFill>
          <a:blip r:embed="rId2"/>
          <a:stretch>
            <a:fillRect/>
          </a:stretch>
        </p:blipFill>
        <p:spPr>
          <a:xfrm>
            <a:off x="6005138" y="4032504"/>
            <a:ext cx="6186862" cy="2825496"/>
          </a:xfrm>
          <a:prstGeom prst="rect">
            <a:avLst/>
          </a:prstGeom>
        </p:spPr>
      </p:pic>
    </p:spTree>
    <p:extLst>
      <p:ext uri="{BB962C8B-B14F-4D97-AF65-F5344CB8AC3E}">
        <p14:creationId xmlns:p14="http://schemas.microsoft.com/office/powerpoint/2010/main" val="22324756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00"/>
                </a:solidFill>
                <a:latin typeface="Consolas" panose="020B0609020204030204" pitchFamily="49" charset="0"/>
              </a:rPr>
              <a:t>s</a:t>
            </a:r>
            <a:r>
              <a:rPr lang="en-US" sz="2000" b="0" dirty="0">
                <a:solidFill>
                  <a:srgbClr val="000000"/>
                </a:solidFill>
                <a:effectLst/>
                <a:latin typeface="Consolas" panose="020B0609020204030204" pitchFamily="49" charset="0"/>
              </a:rPr>
              <a:t>teps =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tfidf</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lr</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pPr marL="0" indent="0">
              <a:buNone/>
            </a:pPr>
            <a:r>
              <a:rPr lang="en-US" sz="2000" dirty="0">
                <a:solidFill>
                  <a:srgbClr val="000000"/>
                </a:solidFill>
                <a:latin typeface="Consolas" panose="020B0609020204030204" pitchFamily="49" charset="0"/>
              </a:rPr>
              <a:t>s</a:t>
            </a:r>
            <a:r>
              <a:rPr lang="en-US" sz="2000" b="0" dirty="0">
                <a:solidFill>
                  <a:srgbClr val="000000"/>
                </a:solidFill>
                <a:effectLst/>
                <a:latin typeface="Consolas" panose="020B0609020204030204" pitchFamily="49" charset="0"/>
              </a:rPr>
              <a:t>teps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wc_tfidfs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FeatureUnion</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tfidf_w</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 analyzer=</a:t>
            </a:r>
            <a:r>
              <a:rPr lang="en-US" sz="2000" b="0" dirty="0">
                <a:solidFill>
                  <a:srgbClr val="A31515"/>
                </a:solidFill>
                <a:effectLst/>
                <a:latin typeface="Consolas" panose="020B0609020204030204" pitchFamily="49" charset="0"/>
              </a:rPr>
              <a:t>'word’</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tfidf_c</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 analyzer=</a:t>
            </a:r>
            <a:r>
              <a:rPr lang="en-US" sz="2000" b="0" dirty="0">
                <a:solidFill>
                  <a:srgbClr val="A31515"/>
                </a:solidFill>
                <a:effectLst/>
                <a:latin typeface="Consolas" panose="020B0609020204030204" pitchFamily="49" charset="0"/>
              </a:rPr>
              <a:t>'char’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lr</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param_grid</a:t>
            </a:r>
            <a:r>
              <a:rPr lang="en-US" sz="2000" b="0" dirty="0">
                <a:solidFill>
                  <a:srgbClr val="000000"/>
                </a:solidFill>
                <a:effectLst/>
                <a:latin typeface="Consolas" panose="020B0609020204030204" pitchFamily="49" charset="0"/>
              </a:rPr>
              <a:t> =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'wc_</a:t>
            </a:r>
            <a:r>
              <a:rPr lang="en-US" sz="2000" b="0" dirty="0" err="1">
                <a:solidFill>
                  <a:srgbClr val="A31515"/>
                </a:solidFill>
                <a:effectLst/>
                <a:latin typeface="Consolas" panose="020B0609020204030204" pitchFamily="49" charset="0"/>
              </a:rPr>
              <a:t>tfidfs</a:t>
            </a:r>
            <a:r>
              <a:rPr lang="en-US" sz="2000" b="0" dirty="0">
                <a:solidFill>
                  <a:srgbClr val="A31515"/>
                </a:solidFill>
                <a:effectLst/>
                <a:latin typeface="Consolas" panose="020B0609020204030204" pitchFamily="49" charset="0"/>
              </a:rPr>
              <a:t>__tfidf_w__</a:t>
            </a:r>
            <a:r>
              <a:rPr lang="en-US" sz="2000" b="0" dirty="0" err="1">
                <a:solidFill>
                  <a:srgbClr val="A31515"/>
                </a:solidFill>
                <a:effectLst/>
                <a:latin typeface="Consolas" panose="020B0609020204030204" pitchFamily="49" charset="0"/>
              </a:rPr>
              <a:t>max_features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2500</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'wc_</a:t>
            </a:r>
            <a:r>
              <a:rPr lang="en-US" sz="2000" b="0" dirty="0" err="1">
                <a:solidFill>
                  <a:srgbClr val="A31515"/>
                </a:solidFill>
                <a:effectLst/>
                <a:latin typeface="Consolas" panose="020B0609020204030204" pitchFamily="49" charset="0"/>
              </a:rPr>
              <a:t>tfidfs</a:t>
            </a:r>
            <a:r>
              <a:rPr lang="en-US" sz="2000" b="0" dirty="0">
                <a:solidFill>
                  <a:srgbClr val="A31515"/>
                </a:solidFill>
                <a:effectLst/>
                <a:latin typeface="Consolas" panose="020B0609020204030204" pitchFamily="49" charset="0"/>
              </a:rPr>
              <a:t>__tfidf_c__</a:t>
            </a:r>
            <a:r>
              <a:rPr lang="en-US" sz="2000" b="0" dirty="0" err="1">
                <a:solidFill>
                  <a:srgbClr val="A31515"/>
                </a:solidFill>
                <a:effectLst/>
                <a:latin typeface="Consolas" panose="020B0609020204030204" pitchFamily="49" charset="0"/>
              </a:rPr>
              <a:t>stop_words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2500</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5000</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lr</a:t>
            </a:r>
            <a:r>
              <a:rPr lang="en-US" sz="2000" b="0" dirty="0">
                <a:solidFill>
                  <a:srgbClr val="A31515"/>
                </a:solidFill>
                <a:effectLst/>
                <a:latin typeface="Consolas" panose="020B0609020204030204" pitchFamily="49" charset="0"/>
              </a:rPr>
              <a:t>__C'</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grid = </a:t>
            </a:r>
            <a:r>
              <a:rPr lang="en-US" sz="2000" b="0" dirty="0" err="1">
                <a:solidFill>
                  <a:srgbClr val="000000"/>
                </a:solidFill>
                <a:effectLst/>
                <a:latin typeface="Consolas" panose="020B0609020204030204" pitchFamily="49" charset="0"/>
              </a:rPr>
              <a:t>GridSearchCV</a:t>
            </a:r>
            <a:r>
              <a:rPr lang="en-US" sz="2000" b="0" dirty="0">
                <a:solidFill>
                  <a:srgbClr val="000000"/>
                </a:solidFill>
                <a:effectLst/>
                <a:latin typeface="Consolas" panose="020B0609020204030204" pitchFamily="49" charset="0"/>
              </a:rPr>
              <a:t>(p, cv=</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param_grid</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param_grid</a:t>
            </a:r>
            <a:r>
              <a:rPr lang="en-US" sz="2000" b="0" dirty="0">
                <a:solidFill>
                  <a:srgbClr val="000000"/>
                </a:solidFill>
                <a:effectLst/>
                <a:latin typeface="Consolas" panose="020B0609020204030204" pitchFamily="49" charset="0"/>
              </a:rPr>
              <a:t>, scoring=</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roc_auc</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grid.fit</a:t>
            </a:r>
            <a:r>
              <a:rPr lang="en-US" sz="2000" b="0" dirty="0">
                <a:solidFill>
                  <a:srgbClr val="000000"/>
                </a:solidFill>
                <a:effectLst/>
                <a:latin typeface="Consolas" panose="020B0609020204030204" pitchFamily="49" charset="0"/>
              </a:rPr>
              <a:t>(x, y)</a:t>
            </a:r>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grid.cv_results</a:t>
            </a:r>
            <a:r>
              <a:rPr lang="en-US" sz="2000" b="0" dirty="0">
                <a:solidFill>
                  <a:srgbClr val="000000"/>
                </a:solidFill>
                <a:effectLst/>
                <a:latin typeface="Consolas" panose="020B0609020204030204" pitchFamily="49" charset="0"/>
              </a:rPr>
              <a:t>_</a:t>
            </a:r>
          </a:p>
        </p:txBody>
      </p:sp>
    </p:spTree>
    <p:extLst>
      <p:ext uri="{BB962C8B-B14F-4D97-AF65-F5344CB8AC3E}">
        <p14:creationId xmlns:p14="http://schemas.microsoft.com/office/powerpoint/2010/main" val="2707129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6523-7B29-28E8-2035-B0E7B04C2B20}"/>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6BD2DAFB-A0DB-EC54-6260-F73D3A3C4DAB}"/>
              </a:ext>
            </a:extLst>
          </p:cNvPr>
          <p:cNvSpPr>
            <a:spLocks noGrp="1"/>
          </p:cNvSpPr>
          <p:nvPr>
            <p:ph idx="1"/>
          </p:nvPr>
        </p:nvSpPr>
        <p:spPr/>
        <p:txBody>
          <a:bodyPr/>
          <a:lstStyle/>
          <a:p>
            <a:r>
              <a:rPr lang="en-US" dirty="0"/>
              <a:t>Check that EPS and Price are almost proportional</a:t>
            </a:r>
          </a:p>
          <a:p>
            <a:r>
              <a:rPr lang="en-US" dirty="0"/>
              <a:t>Compute the P/E ratio</a:t>
            </a:r>
            <a:br>
              <a:rPr lang="en-US" dirty="0"/>
            </a:br>
            <a:endParaRPr lang="en-US" dirty="0"/>
          </a:p>
          <a:p>
            <a:r>
              <a:rPr lang="en-US" dirty="0"/>
              <a:t>Plot the distribution of </a:t>
            </a:r>
            <a:r>
              <a:rPr lang="en-US" dirty="0" err="1"/>
              <a:t>MCap</a:t>
            </a:r>
            <a:r>
              <a:rPr lang="en-US" dirty="0"/>
              <a:t> and log(</a:t>
            </a:r>
            <a:r>
              <a:rPr lang="en-US" dirty="0" err="1"/>
              <a:t>MCap</a:t>
            </a:r>
            <a:r>
              <a:rPr lang="en-US" dirty="0"/>
              <a:t>)</a:t>
            </a:r>
            <a:endParaRPr lang="en-AE" dirty="0"/>
          </a:p>
        </p:txBody>
      </p:sp>
    </p:spTree>
    <p:extLst>
      <p:ext uri="{BB962C8B-B14F-4D97-AF65-F5344CB8AC3E}">
        <p14:creationId xmlns:p14="http://schemas.microsoft.com/office/powerpoint/2010/main" val="22731694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00"/>
                </a:solidFill>
                <a:latin typeface="Consolas" panose="020B0609020204030204" pitchFamily="49" charset="0"/>
              </a:rPr>
              <a:t>s</a:t>
            </a:r>
            <a:r>
              <a:rPr lang="en-US" sz="2000" b="0" dirty="0">
                <a:solidFill>
                  <a:srgbClr val="000000"/>
                </a:solidFill>
                <a:effectLst/>
                <a:latin typeface="Consolas" panose="020B0609020204030204" pitchFamily="49" charset="0"/>
              </a:rPr>
              <a:t>teps =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tfidf</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lr</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pPr marL="0" indent="0">
              <a:buNone/>
            </a:pPr>
            <a:r>
              <a:rPr lang="en-US" sz="2000" dirty="0">
                <a:solidFill>
                  <a:srgbClr val="000000"/>
                </a:solidFill>
                <a:latin typeface="Consolas" panose="020B0609020204030204" pitchFamily="49" charset="0"/>
              </a:rPr>
              <a:t>s</a:t>
            </a:r>
            <a:r>
              <a:rPr lang="en-US" sz="2000" b="0" dirty="0">
                <a:solidFill>
                  <a:srgbClr val="000000"/>
                </a:solidFill>
                <a:effectLst/>
                <a:latin typeface="Consolas" panose="020B0609020204030204" pitchFamily="49" charset="0"/>
              </a:rPr>
              <a:t>teps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wc_tfidfs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FeatureUnion</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tfidf_w</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 analyzer=</a:t>
            </a:r>
            <a:r>
              <a:rPr lang="en-US" sz="2000" b="0" dirty="0">
                <a:solidFill>
                  <a:srgbClr val="A31515"/>
                </a:solidFill>
                <a:effectLst/>
                <a:latin typeface="Consolas" panose="020B0609020204030204" pitchFamily="49" charset="0"/>
              </a:rPr>
              <a:t>'word’</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tfidf_c</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TfidfVectorizer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max_features</a:t>
            </a:r>
            <a:r>
              <a:rPr lang="en-US" sz="2000" b="0" dirty="0">
                <a:solidFill>
                  <a:srgbClr val="000000"/>
                </a:solidFill>
                <a:effectLst/>
                <a:latin typeface="Consolas" panose="020B0609020204030204" pitchFamily="49" charset="0"/>
              </a:rPr>
              <a:t>, analyzer=</a:t>
            </a:r>
            <a:r>
              <a:rPr lang="en-US" sz="2000" b="0" dirty="0">
                <a:solidFill>
                  <a:srgbClr val="A31515"/>
                </a:solidFill>
                <a:effectLst/>
                <a:latin typeface="Consolas" panose="020B0609020204030204" pitchFamily="49" charset="0"/>
              </a:rPr>
              <a:t>'char’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lr</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param_grid</a:t>
            </a:r>
            <a:r>
              <a:rPr lang="en-US" sz="2000" b="0" dirty="0">
                <a:solidFill>
                  <a:srgbClr val="000000"/>
                </a:solidFill>
                <a:effectLst/>
                <a:latin typeface="Consolas" panose="020B0609020204030204" pitchFamily="49" charset="0"/>
              </a:rPr>
              <a:t> =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'wc_</a:t>
            </a:r>
            <a:r>
              <a:rPr lang="en-US" sz="2000" b="0" dirty="0" err="1">
                <a:solidFill>
                  <a:srgbClr val="A31515"/>
                </a:solidFill>
                <a:effectLst/>
                <a:latin typeface="Consolas" panose="020B0609020204030204" pitchFamily="49" charset="0"/>
              </a:rPr>
              <a:t>tfidfs</a:t>
            </a:r>
            <a:r>
              <a:rPr lang="en-US" sz="2000" b="0" dirty="0">
                <a:solidFill>
                  <a:srgbClr val="A31515"/>
                </a:solidFill>
                <a:effectLst/>
                <a:latin typeface="Consolas" panose="020B0609020204030204" pitchFamily="49" charset="0"/>
              </a:rPr>
              <a:t>__tfidf_w__</a:t>
            </a:r>
            <a:r>
              <a:rPr lang="en-US" sz="2000" b="0" dirty="0" err="1">
                <a:solidFill>
                  <a:srgbClr val="A31515"/>
                </a:solidFill>
                <a:effectLst/>
                <a:latin typeface="Consolas" panose="020B0609020204030204" pitchFamily="49" charset="0"/>
              </a:rPr>
              <a:t>max_features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2500</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'wc_</a:t>
            </a:r>
            <a:r>
              <a:rPr lang="en-US" sz="2000" b="0" dirty="0" err="1">
                <a:solidFill>
                  <a:srgbClr val="A31515"/>
                </a:solidFill>
                <a:effectLst/>
                <a:latin typeface="Consolas" panose="020B0609020204030204" pitchFamily="49" charset="0"/>
              </a:rPr>
              <a:t>tfidfs</a:t>
            </a:r>
            <a:r>
              <a:rPr lang="en-US" sz="2000" b="0" dirty="0">
                <a:solidFill>
                  <a:srgbClr val="A31515"/>
                </a:solidFill>
                <a:effectLst/>
                <a:latin typeface="Consolas" panose="020B0609020204030204" pitchFamily="49" charset="0"/>
              </a:rPr>
              <a:t>__tfidf_c__</a:t>
            </a:r>
            <a:r>
              <a:rPr lang="en-US" sz="2000" b="0" dirty="0" err="1">
                <a:solidFill>
                  <a:srgbClr val="A31515"/>
                </a:solidFill>
                <a:effectLst/>
                <a:latin typeface="Consolas" panose="020B0609020204030204" pitchFamily="49" charset="0"/>
              </a:rPr>
              <a:t>stop_words</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2500</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5000</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lr</a:t>
            </a:r>
            <a:r>
              <a:rPr lang="en-US" sz="2000" b="0" dirty="0">
                <a:solidFill>
                  <a:srgbClr val="A31515"/>
                </a:solidFill>
                <a:effectLst/>
                <a:latin typeface="Consolas" panose="020B0609020204030204" pitchFamily="49" charset="0"/>
              </a:rPr>
              <a:t>__C'</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grid = </a:t>
            </a:r>
            <a:r>
              <a:rPr lang="en-US" sz="2000" b="0" dirty="0" err="1">
                <a:solidFill>
                  <a:srgbClr val="000000"/>
                </a:solidFill>
                <a:effectLst/>
                <a:latin typeface="Consolas" panose="020B0609020204030204" pitchFamily="49" charset="0"/>
              </a:rPr>
              <a:t>RandomizedSearchCV</a:t>
            </a:r>
            <a:r>
              <a:rPr lang="en-US" sz="2000" b="0" dirty="0">
                <a:solidFill>
                  <a:srgbClr val="000000"/>
                </a:solidFill>
                <a:effectLst/>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b="0" dirty="0">
                <a:solidFill>
                  <a:srgbClr val="000000"/>
                </a:solidFill>
                <a:effectLst/>
                <a:latin typeface="Consolas" panose="020B0609020204030204" pitchFamily="49" charset="0"/>
              </a:rPr>
              <a:t>p, cv=</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param_distributions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param_grid</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scoring=</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roc_auc</a:t>
            </a:r>
            <a:r>
              <a:rPr lang="en-US" sz="2000" b="0" dirty="0">
                <a:solidFill>
                  <a:srgbClr val="A31515"/>
                </a:solidFill>
                <a:effectLst/>
                <a:latin typeface="Consolas" panose="020B0609020204030204" pitchFamily="49" charset="0"/>
              </a:rPr>
              <a:t>’,</a:t>
            </a:r>
            <a:br>
              <a:rPr lang="en-US" sz="2000" b="0" dirty="0">
                <a:solidFill>
                  <a:srgbClr val="A31515"/>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567117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722F74-A2F3-BC6C-CE21-8AEFF4F4E9C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Imputation:            </a:t>
            </a:r>
            <a:r>
              <a:rPr lang="en-US" sz="2000" b="0" dirty="0" err="1">
                <a:solidFill>
                  <a:srgbClr val="000000"/>
                </a:solidFill>
                <a:effectLst/>
                <a:latin typeface="Consolas" panose="020B0609020204030204" pitchFamily="49" charset="0"/>
              </a:rPr>
              <a:t>SimpleImputer</a:t>
            </a: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Scaling:               </a:t>
            </a:r>
            <a:r>
              <a:rPr lang="en-US" sz="2000" b="0" dirty="0" err="1">
                <a:solidFill>
                  <a:srgbClr val="000000"/>
                </a:solidFill>
                <a:effectLst/>
                <a:latin typeface="Consolas" panose="020B0609020204030204" pitchFamily="49" charset="0"/>
              </a:rPr>
              <a:t>StandardScaler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MinMaxScaler</a:t>
            </a: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Variable selection:    </a:t>
            </a:r>
            <a:r>
              <a:rPr lang="en-US" sz="2000" b="0" dirty="0" err="1">
                <a:solidFill>
                  <a:srgbClr val="000000"/>
                </a:solidFill>
                <a:effectLst/>
                <a:latin typeface="Consolas" panose="020B0609020204030204" pitchFamily="49" charset="0"/>
              </a:rPr>
              <a:t>VarianceThreshold</a:t>
            </a: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Categorical variables: </a:t>
            </a:r>
            <a:r>
              <a:rPr lang="en-US" sz="2000" b="0" dirty="0" err="1">
                <a:solidFill>
                  <a:srgbClr val="000000"/>
                </a:solidFill>
                <a:effectLst/>
                <a:latin typeface="Consolas" panose="020B0609020204030204" pitchFamily="49" charset="0"/>
              </a:rPr>
              <a:t>OneHotEncoder</a:t>
            </a: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Data augmentation:     </a:t>
            </a:r>
            <a:r>
              <a:rPr lang="en-US" sz="2000" b="0" dirty="0" err="1">
                <a:solidFill>
                  <a:srgbClr val="000000"/>
                </a:solidFill>
                <a:effectLst/>
                <a:latin typeface="Consolas" panose="020B0609020204030204" pitchFamily="49" charset="0"/>
              </a:rPr>
              <a:t>PolynomialFeatures</a:t>
            </a: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Dimension reduction:   PCA, UMAP</a:t>
            </a:r>
          </a:p>
          <a:p>
            <a:pPr marL="0" indent="0">
              <a:buNone/>
            </a:pPr>
            <a:r>
              <a:rPr lang="en-US" sz="2000" b="0" dirty="0">
                <a:solidFill>
                  <a:srgbClr val="000000"/>
                </a:solidFill>
                <a:effectLst/>
                <a:latin typeface="Consolas" panose="020B0609020204030204" pitchFamily="49" charset="0"/>
              </a:rPr>
              <a:t>Predictors:            </a:t>
            </a:r>
            <a:r>
              <a:rPr lang="en-US" sz="2000" b="0" dirty="0" err="1">
                <a:solidFill>
                  <a:srgbClr val="000000"/>
                </a:solidFill>
                <a:effectLst/>
                <a:latin typeface="Consolas" panose="020B0609020204030204" pitchFamily="49" charset="0"/>
              </a:rPr>
              <a:t>KNeighborsClassifier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LogisticRegression</a:t>
            </a: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Hyperparameter search: </a:t>
            </a:r>
            <a:r>
              <a:rPr lang="en-US" sz="2000" b="0" dirty="0" err="1">
                <a:solidFill>
                  <a:srgbClr val="000000"/>
                </a:solidFill>
                <a:effectLst/>
                <a:latin typeface="Consolas" panose="020B0609020204030204" pitchFamily="49" charset="0"/>
              </a:rPr>
              <a:t>GridSearchCV</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RandomizedSearchCV</a:t>
            </a:r>
            <a:endParaRPr lang="en-US" sz="2000" b="0" dirty="0">
              <a:solidFill>
                <a:srgbClr val="000000"/>
              </a:solidFill>
              <a:effectLst/>
              <a:latin typeface="Consolas" panose="020B0609020204030204" pitchFamily="49" charset="0"/>
            </a:endParaRPr>
          </a:p>
          <a:p>
            <a:pPr marL="0" indent="0">
              <a:buNone/>
            </a:pPr>
            <a:r>
              <a:rPr lang="en-US" sz="2000" b="0" dirty="0" err="1">
                <a:solidFill>
                  <a:srgbClr val="000000"/>
                </a:solidFill>
                <a:effectLst/>
                <a:latin typeface="Consolas" panose="020B0609020204030204" pitchFamily="49" charset="0"/>
              </a:rPr>
              <a:t>Misc</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ColumnTransformer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FeatureUnion</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46024079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Unused</a:t>
            </a:r>
            <a:br>
              <a:rPr lang="en-US" sz="13000"/>
            </a:br>
            <a:r>
              <a:rPr lang="en-US" sz="13000"/>
              <a:t>Slides</a:t>
            </a:r>
            <a:endParaRPr lang="en-AE" sz="13000"/>
          </a:p>
        </p:txBody>
      </p:sp>
    </p:spTree>
    <p:extLst>
      <p:ext uri="{BB962C8B-B14F-4D97-AF65-F5344CB8AC3E}">
        <p14:creationId xmlns:p14="http://schemas.microsoft.com/office/powerpoint/2010/main" val="32761486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F2B5-79F7-0909-DC0C-2E3F060A3DCA}"/>
              </a:ext>
            </a:extLst>
          </p:cNvPr>
          <p:cNvSpPr>
            <a:spLocks noGrp="1"/>
          </p:cNvSpPr>
          <p:nvPr>
            <p:ph type="title"/>
          </p:nvPr>
        </p:nvSpPr>
        <p:spPr/>
        <p:txBody>
          <a:bodyPr/>
          <a:lstStyle/>
          <a:p>
            <a:r>
              <a:rPr lang="en-US"/>
              <a:t>Can you find other examples?</a:t>
            </a:r>
            <a:endParaRPr lang="en-AE"/>
          </a:p>
        </p:txBody>
      </p:sp>
      <p:sp>
        <p:nvSpPr>
          <p:cNvPr id="3" name="Content Placeholder 2">
            <a:extLst>
              <a:ext uri="{FF2B5EF4-FFF2-40B4-BE49-F238E27FC236}">
                <a16:creationId xmlns:a16="http://schemas.microsoft.com/office/drawing/2014/main" id="{9A53AC43-0521-5308-FFA2-A2B30F64C26E}"/>
              </a:ext>
            </a:extLst>
          </p:cNvPr>
          <p:cNvSpPr>
            <a:spLocks noGrp="1"/>
          </p:cNvSpPr>
          <p:nvPr>
            <p:ph idx="1"/>
          </p:nvPr>
        </p:nvSpPr>
        <p:spPr/>
        <p:txBody>
          <a:bodyPr/>
          <a:lstStyle/>
          <a:p>
            <a:pPr marL="0" indent="0">
              <a:buNone/>
            </a:pPr>
            <a:r>
              <a:rPr lang="en-US"/>
              <a:t>                           X                                                      y</a:t>
            </a:r>
          </a:p>
          <a:p>
            <a:pPr marL="0" indent="0">
              <a:buNone/>
            </a:pPr>
            <a:r>
              <a:rPr lang="en-US" sz="3200"/>
              <a:t>       </a:t>
            </a:r>
            <a:endParaRPr lang="en-AE" sz="3200"/>
          </a:p>
        </p:txBody>
      </p:sp>
      <p:cxnSp>
        <p:nvCxnSpPr>
          <p:cNvPr id="4" name="Straight Arrow Connector 3">
            <a:extLst>
              <a:ext uri="{FF2B5EF4-FFF2-40B4-BE49-F238E27FC236}">
                <a16:creationId xmlns:a16="http://schemas.microsoft.com/office/drawing/2014/main" id="{712C84C1-BC40-5807-CBFD-A69F61818D19}"/>
              </a:ext>
            </a:extLst>
          </p:cNvPr>
          <p:cNvCxnSpPr>
            <a:cxnSpLocks/>
          </p:cNvCxnSpPr>
          <p:nvPr/>
        </p:nvCxnSpPr>
        <p:spPr>
          <a:xfrm>
            <a:off x="0" y="2249126"/>
            <a:ext cx="12191998"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56247A5-70C0-178F-E611-DACDC9CE2C76}"/>
              </a:ext>
            </a:extLst>
          </p:cNvPr>
          <p:cNvCxnSpPr>
            <a:cxnSpLocks/>
            <a:stCxn id="2" idx="2"/>
            <a:endCxn id="3" idx="2"/>
          </p:cNvCxnSpPr>
          <p:nvPr/>
        </p:nvCxnSpPr>
        <p:spPr>
          <a:xfrm flipH="1">
            <a:off x="6095999" y="1343818"/>
            <a:ext cx="1" cy="551418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4805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F2B5-79F7-0909-DC0C-2E3F060A3DCA}"/>
              </a:ext>
            </a:extLst>
          </p:cNvPr>
          <p:cNvSpPr>
            <a:spLocks noGrp="1"/>
          </p:cNvSpPr>
          <p:nvPr>
            <p:ph type="title"/>
          </p:nvPr>
        </p:nvSpPr>
        <p:spPr/>
        <p:txBody>
          <a:bodyPr/>
          <a:lstStyle/>
          <a:p>
            <a:r>
              <a:rPr lang="en-US"/>
              <a:t>Can you find other examples?</a:t>
            </a:r>
            <a:endParaRPr lang="en-AE"/>
          </a:p>
        </p:txBody>
      </p:sp>
      <p:sp>
        <p:nvSpPr>
          <p:cNvPr id="3" name="Content Placeholder 2">
            <a:extLst>
              <a:ext uri="{FF2B5EF4-FFF2-40B4-BE49-F238E27FC236}">
                <a16:creationId xmlns:a16="http://schemas.microsoft.com/office/drawing/2014/main" id="{9A53AC43-0521-5308-FFA2-A2B30F64C26E}"/>
              </a:ext>
            </a:extLst>
          </p:cNvPr>
          <p:cNvSpPr>
            <a:spLocks noGrp="1"/>
          </p:cNvSpPr>
          <p:nvPr>
            <p:ph idx="1"/>
          </p:nvPr>
        </p:nvSpPr>
        <p:spPr/>
        <p:txBody>
          <a:bodyPr/>
          <a:lstStyle/>
          <a:p>
            <a:pPr marL="0" indent="0">
              <a:buNone/>
            </a:pPr>
            <a:r>
              <a:rPr lang="en-US"/>
              <a:t>                           X                                                      y</a:t>
            </a:r>
          </a:p>
          <a:p>
            <a:pPr marL="0" indent="0">
              <a:buNone/>
            </a:pPr>
            <a:r>
              <a:rPr lang="en-US" sz="3200"/>
              <a:t>       Penguin measurements                      Penguin species</a:t>
            </a:r>
            <a:br>
              <a:rPr lang="en-US" sz="3200"/>
            </a:br>
            <a:r>
              <a:rPr lang="en-US" sz="3200"/>
              <a:t>       Past Microsoft prices                              Future Microsoft prices</a:t>
            </a:r>
            <a:endParaRPr lang="en-AE" sz="3200"/>
          </a:p>
        </p:txBody>
      </p:sp>
      <p:cxnSp>
        <p:nvCxnSpPr>
          <p:cNvPr id="4" name="Straight Arrow Connector 3">
            <a:extLst>
              <a:ext uri="{FF2B5EF4-FFF2-40B4-BE49-F238E27FC236}">
                <a16:creationId xmlns:a16="http://schemas.microsoft.com/office/drawing/2014/main" id="{712C84C1-BC40-5807-CBFD-A69F61818D19}"/>
              </a:ext>
            </a:extLst>
          </p:cNvPr>
          <p:cNvCxnSpPr>
            <a:cxnSpLocks/>
          </p:cNvCxnSpPr>
          <p:nvPr/>
        </p:nvCxnSpPr>
        <p:spPr>
          <a:xfrm>
            <a:off x="0" y="2249126"/>
            <a:ext cx="12191998"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56247A5-70C0-178F-E611-DACDC9CE2C76}"/>
              </a:ext>
            </a:extLst>
          </p:cNvPr>
          <p:cNvCxnSpPr>
            <a:cxnSpLocks/>
            <a:stCxn id="2" idx="2"/>
            <a:endCxn id="3" idx="2"/>
          </p:cNvCxnSpPr>
          <p:nvPr/>
        </p:nvCxnSpPr>
        <p:spPr>
          <a:xfrm flipH="1">
            <a:off x="6095999" y="1343818"/>
            <a:ext cx="1" cy="551418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10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2CBAB71-76EB-93C5-31D3-EC340CBE4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922" y="2876910"/>
            <a:ext cx="3985404" cy="3985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CF8B426-A157-FB41-13B6-87CB3BA64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705" y="2872594"/>
            <a:ext cx="3985405" cy="39854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779CCC-BF21-A70B-9A40-9577FBA5DD46}"/>
              </a:ext>
            </a:extLst>
          </p:cNvPr>
          <p:cNvSpPr>
            <a:spLocks noGrp="1"/>
          </p:cNvSpPr>
          <p:nvPr>
            <p:ph type="title"/>
          </p:nvPr>
        </p:nvSpPr>
        <p:spPr/>
        <p:txBody>
          <a:bodyPr/>
          <a:lstStyle/>
          <a:p>
            <a:r>
              <a:rPr lang="en-US"/>
              <a:t>Finance</a:t>
            </a:r>
            <a:endParaRPr lang="en-AE"/>
          </a:p>
        </p:txBody>
      </p:sp>
      <p:sp>
        <p:nvSpPr>
          <p:cNvPr id="3" name="Content Placeholder 2">
            <a:extLst>
              <a:ext uri="{FF2B5EF4-FFF2-40B4-BE49-F238E27FC236}">
                <a16:creationId xmlns:a16="http://schemas.microsoft.com/office/drawing/2014/main" id="{D023B97E-CA3B-F6C1-1415-C20B3EE41C81}"/>
              </a:ext>
            </a:extLst>
          </p:cNvPr>
          <p:cNvSpPr>
            <a:spLocks noGrp="1"/>
          </p:cNvSpPr>
          <p:nvPr>
            <p:ph idx="1"/>
          </p:nvPr>
        </p:nvSpPr>
        <p:spPr/>
        <p:txBody>
          <a:bodyPr/>
          <a:lstStyle/>
          <a:p>
            <a:r>
              <a:rPr lang="en-US"/>
              <a:t>Financial ratios: E/P, etc.</a:t>
            </a:r>
          </a:p>
          <a:p>
            <a:r>
              <a:rPr lang="en-US"/>
              <a:t>Logarithmic transformation: log(</a:t>
            </a:r>
            <a:r>
              <a:rPr lang="en-US" err="1"/>
              <a:t>MCap</a:t>
            </a:r>
            <a:r>
              <a:rPr lang="en-US"/>
              <a:t>)</a:t>
            </a:r>
            <a:br>
              <a:rPr lang="en-US"/>
            </a:br>
            <a:endParaRPr lang="en-AE"/>
          </a:p>
        </p:txBody>
      </p:sp>
      <p:cxnSp>
        <p:nvCxnSpPr>
          <p:cNvPr id="4" name="Straight Arrow Connector 3">
            <a:extLst>
              <a:ext uri="{FF2B5EF4-FFF2-40B4-BE49-F238E27FC236}">
                <a16:creationId xmlns:a16="http://schemas.microsoft.com/office/drawing/2014/main" id="{F15F4CDA-237A-606F-E888-8D9ED1BCA345}"/>
              </a:ext>
            </a:extLst>
          </p:cNvPr>
          <p:cNvCxnSpPr>
            <a:cxnSpLocks/>
          </p:cNvCxnSpPr>
          <p:nvPr/>
        </p:nvCxnSpPr>
        <p:spPr>
          <a:xfrm>
            <a:off x="4753298" y="4791098"/>
            <a:ext cx="2585909"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D2CC72-CDBA-B8DE-1BAF-3BF69D2A8F46}"/>
              </a:ext>
            </a:extLst>
          </p:cNvPr>
          <p:cNvSpPr txBox="1"/>
          <p:nvPr/>
        </p:nvSpPr>
        <p:spPr>
          <a:xfrm>
            <a:off x="5325726" y="3928795"/>
            <a:ext cx="994183" cy="769441"/>
          </a:xfrm>
          <a:prstGeom prst="rect">
            <a:avLst/>
          </a:prstGeom>
          <a:noFill/>
        </p:spPr>
        <p:txBody>
          <a:bodyPr wrap="none" rtlCol="0">
            <a:spAutoFit/>
          </a:bodyPr>
          <a:lstStyle/>
          <a:p>
            <a:pPr algn="ctr"/>
            <a:r>
              <a:rPr lang="en-US" sz="4400"/>
              <a:t>log</a:t>
            </a:r>
            <a:endParaRPr lang="en-AE" sz="4400"/>
          </a:p>
        </p:txBody>
      </p:sp>
    </p:spTree>
    <p:extLst>
      <p:ext uri="{BB962C8B-B14F-4D97-AF65-F5344CB8AC3E}">
        <p14:creationId xmlns:p14="http://schemas.microsoft.com/office/powerpoint/2010/main" val="27469895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232F-0799-0BF0-5D4B-682E2896FD1C}"/>
              </a:ext>
            </a:extLst>
          </p:cNvPr>
          <p:cNvSpPr>
            <a:spLocks noGrp="1"/>
          </p:cNvSpPr>
          <p:nvPr>
            <p:ph type="title"/>
          </p:nvPr>
        </p:nvSpPr>
        <p:spPr/>
        <p:txBody>
          <a:bodyPr/>
          <a:lstStyle/>
          <a:p>
            <a:r>
              <a:rPr lang="en-US"/>
              <a:t>Retail</a:t>
            </a:r>
            <a:endParaRPr lang="en-AE"/>
          </a:p>
        </p:txBody>
      </p:sp>
      <p:cxnSp>
        <p:nvCxnSpPr>
          <p:cNvPr id="6" name="Straight Arrow Connector 5">
            <a:extLst>
              <a:ext uri="{FF2B5EF4-FFF2-40B4-BE49-F238E27FC236}">
                <a16:creationId xmlns:a16="http://schemas.microsoft.com/office/drawing/2014/main" id="{4D32844D-4C9D-9259-37AE-2C06D2C19A9E}"/>
              </a:ext>
            </a:extLst>
          </p:cNvPr>
          <p:cNvCxnSpPr>
            <a:cxnSpLocks/>
            <a:stCxn id="9" idx="3"/>
            <a:endCxn id="8" idx="1"/>
          </p:cNvCxnSpPr>
          <p:nvPr/>
        </p:nvCxnSpPr>
        <p:spPr>
          <a:xfrm>
            <a:off x="6233491" y="2295573"/>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7CA7AB-5402-EC3F-5A01-25B5FB733BB2}"/>
              </a:ext>
            </a:extLst>
          </p:cNvPr>
          <p:cNvSpPr txBox="1"/>
          <p:nvPr/>
        </p:nvSpPr>
        <p:spPr>
          <a:xfrm>
            <a:off x="-7467" y="1572297"/>
            <a:ext cx="2704587" cy="1446550"/>
          </a:xfrm>
          <a:prstGeom prst="rect">
            <a:avLst/>
          </a:prstGeom>
          <a:noFill/>
        </p:spPr>
        <p:txBody>
          <a:bodyPr wrap="none" rtlCol="0">
            <a:spAutoFit/>
          </a:bodyPr>
          <a:lstStyle/>
          <a:p>
            <a:pPr algn="ctr"/>
            <a:r>
              <a:rPr lang="en-US" sz="4400"/>
              <a:t>Purchase</a:t>
            </a:r>
            <a:br>
              <a:rPr lang="en-US" sz="4400"/>
            </a:br>
            <a:r>
              <a:rPr lang="en-US" sz="4400"/>
              <a:t>history</a:t>
            </a:r>
            <a:endParaRPr lang="en-AE" sz="4400"/>
          </a:p>
        </p:txBody>
      </p:sp>
      <p:sp>
        <p:nvSpPr>
          <p:cNvPr id="8" name="TextBox 7">
            <a:extLst>
              <a:ext uri="{FF2B5EF4-FFF2-40B4-BE49-F238E27FC236}">
                <a16:creationId xmlns:a16="http://schemas.microsoft.com/office/drawing/2014/main" id="{9E19676C-29E0-EC2C-829D-A0E4368CD4FB}"/>
              </a:ext>
            </a:extLst>
          </p:cNvPr>
          <p:cNvSpPr txBox="1"/>
          <p:nvPr/>
        </p:nvSpPr>
        <p:spPr>
          <a:xfrm>
            <a:off x="7249621" y="1910852"/>
            <a:ext cx="4942379" cy="769441"/>
          </a:xfrm>
          <a:prstGeom prst="rect">
            <a:avLst/>
          </a:prstGeom>
          <a:noFill/>
        </p:spPr>
        <p:txBody>
          <a:bodyPr wrap="none" rtlCol="0">
            <a:spAutoFit/>
          </a:bodyPr>
          <a:lstStyle/>
          <a:p>
            <a:pPr algn="ctr"/>
            <a:r>
              <a:rPr lang="en-US" sz="4400"/>
              <a:t>Recommendation</a:t>
            </a:r>
            <a:endParaRPr lang="en-AE" sz="4400"/>
          </a:p>
        </p:txBody>
      </p:sp>
      <p:sp>
        <p:nvSpPr>
          <p:cNvPr id="9" name="TextBox 8">
            <a:extLst>
              <a:ext uri="{FF2B5EF4-FFF2-40B4-BE49-F238E27FC236}">
                <a16:creationId xmlns:a16="http://schemas.microsoft.com/office/drawing/2014/main" id="{6CA85D56-A42E-D55E-6B0C-49EBA10E620A}"/>
              </a:ext>
            </a:extLst>
          </p:cNvPr>
          <p:cNvSpPr txBox="1"/>
          <p:nvPr/>
        </p:nvSpPr>
        <p:spPr>
          <a:xfrm>
            <a:off x="3713249" y="1910852"/>
            <a:ext cx="2520242" cy="769441"/>
          </a:xfrm>
          <a:prstGeom prst="rect">
            <a:avLst/>
          </a:prstGeom>
          <a:noFill/>
          <a:ln w="76200">
            <a:noFill/>
          </a:ln>
        </p:spPr>
        <p:txBody>
          <a:bodyPr wrap="none" rtlCol="0">
            <a:spAutoFit/>
          </a:bodyPr>
          <a:lstStyle/>
          <a:p>
            <a:pPr algn="ctr"/>
            <a:r>
              <a:rPr lang="en-US" sz="4400"/>
              <a:t>Features</a:t>
            </a:r>
            <a:endParaRPr lang="en-AE" sz="4400"/>
          </a:p>
        </p:txBody>
      </p:sp>
      <p:cxnSp>
        <p:nvCxnSpPr>
          <p:cNvPr id="10" name="Straight Arrow Connector 9">
            <a:extLst>
              <a:ext uri="{FF2B5EF4-FFF2-40B4-BE49-F238E27FC236}">
                <a16:creationId xmlns:a16="http://schemas.microsoft.com/office/drawing/2014/main" id="{26E44C35-FE2A-36D0-8C41-5284FD5D78F3}"/>
              </a:ext>
            </a:extLst>
          </p:cNvPr>
          <p:cNvCxnSpPr>
            <a:stCxn id="7" idx="3"/>
            <a:endCxn id="9" idx="1"/>
          </p:cNvCxnSpPr>
          <p:nvPr/>
        </p:nvCxnSpPr>
        <p:spPr>
          <a:xfrm>
            <a:off x="2697120" y="2295572"/>
            <a:ext cx="1016129" cy="1"/>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9CD0B4F-6766-161B-8019-0136C45DBF3F}"/>
              </a:ext>
            </a:extLst>
          </p:cNvPr>
          <p:cNvSpPr txBox="1"/>
          <p:nvPr/>
        </p:nvSpPr>
        <p:spPr>
          <a:xfrm>
            <a:off x="3713249" y="3531718"/>
            <a:ext cx="3326552" cy="3108543"/>
          </a:xfrm>
          <a:prstGeom prst="rect">
            <a:avLst/>
          </a:prstGeom>
          <a:noFill/>
        </p:spPr>
        <p:txBody>
          <a:bodyPr wrap="none" rtlCol="0">
            <a:spAutoFit/>
          </a:bodyPr>
          <a:lstStyle/>
          <a:p>
            <a:r>
              <a:rPr lang="en-US" sz="2800"/>
              <a:t>Fruit: yes</a:t>
            </a:r>
            <a:br>
              <a:rPr lang="en-US" sz="2800"/>
            </a:br>
            <a:r>
              <a:rPr lang="en-US" sz="2800"/>
              <a:t>Vegetables: yes</a:t>
            </a:r>
            <a:br>
              <a:rPr lang="en-US" sz="2800"/>
            </a:br>
            <a:r>
              <a:rPr lang="en-US" sz="2800"/>
              <a:t>Meat: no</a:t>
            </a:r>
            <a:br>
              <a:rPr lang="en-US" sz="2800"/>
            </a:br>
            <a:r>
              <a:rPr lang="en-US" sz="2800"/>
              <a:t>Fish: yes</a:t>
            </a:r>
            <a:br>
              <a:rPr lang="en-US" sz="2800"/>
            </a:br>
            <a:r>
              <a:rPr lang="en-US" sz="2800"/>
              <a:t>Cheese: yes</a:t>
            </a:r>
            <a:br>
              <a:rPr lang="en-US" sz="2800"/>
            </a:br>
            <a:r>
              <a:rPr lang="en-US" sz="2800"/>
              <a:t>Frozen: no</a:t>
            </a:r>
          </a:p>
          <a:p>
            <a:r>
              <a:rPr lang="en-US" sz="2800"/>
              <a:t>Prepared foods: no</a:t>
            </a:r>
            <a:endParaRPr lang="en-AE" sz="2800"/>
          </a:p>
        </p:txBody>
      </p:sp>
      <p:pic>
        <p:nvPicPr>
          <p:cNvPr id="12" name="Picture 11" descr="A screenshot of a grocery list&#10;&#10;Description automatically generated">
            <a:extLst>
              <a:ext uri="{FF2B5EF4-FFF2-40B4-BE49-F238E27FC236}">
                <a16:creationId xmlns:a16="http://schemas.microsoft.com/office/drawing/2014/main" id="{1833551E-4143-5601-21CE-B210AB60B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72" y="3332235"/>
            <a:ext cx="2384907" cy="3507510"/>
          </a:xfrm>
          <a:prstGeom prst="rect">
            <a:avLst/>
          </a:prstGeom>
        </p:spPr>
      </p:pic>
      <p:sp>
        <p:nvSpPr>
          <p:cNvPr id="3" name="TextBox 2">
            <a:extLst>
              <a:ext uri="{FF2B5EF4-FFF2-40B4-BE49-F238E27FC236}">
                <a16:creationId xmlns:a16="http://schemas.microsoft.com/office/drawing/2014/main" id="{E7224944-6D7E-F68A-9467-F71988EEA68E}"/>
              </a:ext>
            </a:extLst>
          </p:cNvPr>
          <p:cNvSpPr txBox="1"/>
          <p:nvPr/>
        </p:nvSpPr>
        <p:spPr>
          <a:xfrm>
            <a:off x="8057534" y="3531717"/>
            <a:ext cx="3589444" cy="1384995"/>
          </a:xfrm>
          <a:prstGeom prst="rect">
            <a:avLst/>
          </a:prstGeom>
          <a:noFill/>
        </p:spPr>
        <p:txBody>
          <a:bodyPr wrap="none" rtlCol="0">
            <a:spAutoFit/>
          </a:bodyPr>
          <a:lstStyle/>
          <a:p>
            <a:r>
              <a:rPr lang="en-US" sz="2800" err="1"/>
              <a:t>Aubergine</a:t>
            </a:r>
            <a:endParaRPr lang="en-US" sz="2800"/>
          </a:p>
          <a:p>
            <a:r>
              <a:rPr lang="en-US" sz="2800"/>
              <a:t>Blueberries</a:t>
            </a:r>
          </a:p>
          <a:p>
            <a:r>
              <a:rPr lang="en-US" sz="2800"/>
              <a:t>Frozen strawberries</a:t>
            </a:r>
            <a:endParaRPr lang="en-AE" sz="2800"/>
          </a:p>
        </p:txBody>
      </p:sp>
    </p:spTree>
    <p:extLst>
      <p:ext uri="{BB962C8B-B14F-4D97-AF65-F5344CB8AC3E}">
        <p14:creationId xmlns:p14="http://schemas.microsoft.com/office/powerpoint/2010/main" val="18097774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w grazing in a field of flowers&#10;&#10;Description automatically generated">
            <a:extLst>
              <a:ext uri="{FF2B5EF4-FFF2-40B4-BE49-F238E27FC236}">
                <a16:creationId xmlns:a16="http://schemas.microsoft.com/office/drawing/2014/main" id="{E88917F6-907E-CB4B-9AE5-0020380F4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370" y="2286008"/>
            <a:ext cx="4104162" cy="4104162"/>
          </a:xfrm>
          <a:prstGeom prst="rect">
            <a:avLst/>
          </a:prstGeom>
        </p:spPr>
      </p:pic>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28468925-C5DF-542E-DF3D-A185C7483AD1}"/>
              </a:ext>
            </a:extLst>
          </p:cNvPr>
          <p:cNvSpPr>
            <a:spLocks noGrp="1"/>
          </p:cNvSpPr>
          <p:nvPr>
            <p:ph idx="1"/>
          </p:nvPr>
        </p:nvSpPr>
        <p:spPr/>
        <p:txBody>
          <a:bodyPr/>
          <a:lstStyle/>
          <a:p>
            <a:r>
              <a:rPr lang="en-US"/>
              <a:t>Average </a:t>
            </a:r>
            <a:r>
              <a:rPr lang="en-US" err="1"/>
              <a:t>colour</a:t>
            </a:r>
            <a:endParaRPr lang="en-US"/>
          </a:p>
        </p:txBody>
      </p:sp>
      <p:pic>
        <p:nvPicPr>
          <p:cNvPr id="5" name="Picture 4" descr="A white fox standing on a log in the snow&#10;&#10;Description automatically generated">
            <a:extLst>
              <a:ext uri="{FF2B5EF4-FFF2-40B4-BE49-F238E27FC236}">
                <a16:creationId xmlns:a16="http://schemas.microsoft.com/office/drawing/2014/main" id="{9BC18152-274E-341B-B48B-DD79E9681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155" y="2286008"/>
            <a:ext cx="4104162" cy="4104162"/>
          </a:xfrm>
          <a:prstGeom prst="rect">
            <a:avLst/>
          </a:prstGeom>
        </p:spPr>
      </p:pic>
      <p:pic>
        <p:nvPicPr>
          <p:cNvPr id="7" name="Picture 6" descr="A camel in the desert&#10;&#10;Description automatically generated">
            <a:extLst>
              <a:ext uri="{FF2B5EF4-FFF2-40B4-BE49-F238E27FC236}">
                <a16:creationId xmlns:a16="http://schemas.microsoft.com/office/drawing/2014/main" id="{F23B1F99-D8BF-04D6-A771-B9B0B77F1F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 y="2286007"/>
            <a:ext cx="4104161" cy="4104161"/>
          </a:xfrm>
          <a:prstGeom prst="rect">
            <a:avLst/>
          </a:prstGeom>
        </p:spPr>
      </p:pic>
    </p:spTree>
    <p:extLst>
      <p:ext uri="{BB962C8B-B14F-4D97-AF65-F5344CB8AC3E}">
        <p14:creationId xmlns:p14="http://schemas.microsoft.com/office/powerpoint/2010/main" val="251542884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2B104C7-1AB5-3585-9DD7-BB997264A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0"/>
            <a:ext cx="10191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0605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automatically generated">
            <a:extLst>
              <a:ext uri="{FF2B5EF4-FFF2-40B4-BE49-F238E27FC236}">
                <a16:creationId xmlns:a16="http://schemas.microsoft.com/office/drawing/2014/main" id="{2F5FC95D-9A59-314E-D7B0-D53F122FE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75"/>
            <a:ext cx="12192000" cy="6822449"/>
          </a:xfrm>
          <a:prstGeom prst="rect">
            <a:avLst/>
          </a:prstGeom>
        </p:spPr>
      </p:pic>
    </p:spTree>
    <p:extLst>
      <p:ext uri="{BB962C8B-B14F-4D97-AF65-F5344CB8AC3E}">
        <p14:creationId xmlns:p14="http://schemas.microsoft.com/office/powerpoint/2010/main" val="8294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232F-0799-0BF0-5D4B-682E2896FD1C}"/>
              </a:ext>
            </a:extLst>
          </p:cNvPr>
          <p:cNvSpPr>
            <a:spLocks noGrp="1"/>
          </p:cNvSpPr>
          <p:nvPr>
            <p:ph type="title"/>
          </p:nvPr>
        </p:nvSpPr>
        <p:spPr/>
        <p:txBody>
          <a:bodyPr/>
          <a:lstStyle/>
          <a:p>
            <a:r>
              <a:rPr lang="en-US"/>
              <a:t>Retail</a:t>
            </a:r>
            <a:endParaRPr lang="en-AE"/>
          </a:p>
        </p:txBody>
      </p:sp>
      <p:cxnSp>
        <p:nvCxnSpPr>
          <p:cNvPr id="6" name="Straight Arrow Connector 5">
            <a:extLst>
              <a:ext uri="{FF2B5EF4-FFF2-40B4-BE49-F238E27FC236}">
                <a16:creationId xmlns:a16="http://schemas.microsoft.com/office/drawing/2014/main" id="{4D32844D-4C9D-9259-37AE-2C06D2C19A9E}"/>
              </a:ext>
            </a:extLst>
          </p:cNvPr>
          <p:cNvCxnSpPr>
            <a:cxnSpLocks/>
            <a:stCxn id="9" idx="3"/>
            <a:endCxn id="8" idx="1"/>
          </p:cNvCxnSpPr>
          <p:nvPr/>
        </p:nvCxnSpPr>
        <p:spPr>
          <a:xfrm>
            <a:off x="6233491" y="2295573"/>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7CA7AB-5402-EC3F-5A01-25B5FB733BB2}"/>
              </a:ext>
            </a:extLst>
          </p:cNvPr>
          <p:cNvSpPr txBox="1"/>
          <p:nvPr/>
        </p:nvSpPr>
        <p:spPr>
          <a:xfrm>
            <a:off x="-7467" y="1572297"/>
            <a:ext cx="2704587" cy="1446550"/>
          </a:xfrm>
          <a:prstGeom prst="rect">
            <a:avLst/>
          </a:prstGeom>
          <a:noFill/>
        </p:spPr>
        <p:txBody>
          <a:bodyPr wrap="none" rtlCol="0">
            <a:spAutoFit/>
          </a:bodyPr>
          <a:lstStyle/>
          <a:p>
            <a:pPr algn="ctr"/>
            <a:r>
              <a:rPr lang="en-US" sz="4400"/>
              <a:t>Purchase</a:t>
            </a:r>
            <a:br>
              <a:rPr lang="en-US" sz="4400"/>
            </a:br>
            <a:r>
              <a:rPr lang="en-US" sz="4400"/>
              <a:t>history</a:t>
            </a:r>
            <a:endParaRPr lang="en-AE" sz="4400"/>
          </a:p>
        </p:txBody>
      </p:sp>
      <p:sp>
        <p:nvSpPr>
          <p:cNvPr id="8" name="TextBox 7">
            <a:extLst>
              <a:ext uri="{FF2B5EF4-FFF2-40B4-BE49-F238E27FC236}">
                <a16:creationId xmlns:a16="http://schemas.microsoft.com/office/drawing/2014/main" id="{9E19676C-29E0-EC2C-829D-A0E4368CD4FB}"/>
              </a:ext>
            </a:extLst>
          </p:cNvPr>
          <p:cNvSpPr txBox="1"/>
          <p:nvPr/>
        </p:nvSpPr>
        <p:spPr>
          <a:xfrm>
            <a:off x="7249621" y="1910852"/>
            <a:ext cx="4942379" cy="769441"/>
          </a:xfrm>
          <a:prstGeom prst="rect">
            <a:avLst/>
          </a:prstGeom>
          <a:noFill/>
        </p:spPr>
        <p:txBody>
          <a:bodyPr wrap="none" rtlCol="0">
            <a:spAutoFit/>
          </a:bodyPr>
          <a:lstStyle/>
          <a:p>
            <a:pPr algn="ctr"/>
            <a:r>
              <a:rPr lang="en-US" sz="4400"/>
              <a:t>Recommendation</a:t>
            </a:r>
            <a:endParaRPr lang="en-AE" sz="4400"/>
          </a:p>
        </p:txBody>
      </p:sp>
      <p:sp>
        <p:nvSpPr>
          <p:cNvPr id="9" name="TextBox 8">
            <a:extLst>
              <a:ext uri="{FF2B5EF4-FFF2-40B4-BE49-F238E27FC236}">
                <a16:creationId xmlns:a16="http://schemas.microsoft.com/office/drawing/2014/main" id="{6CA85D56-A42E-D55E-6B0C-49EBA10E620A}"/>
              </a:ext>
            </a:extLst>
          </p:cNvPr>
          <p:cNvSpPr txBox="1"/>
          <p:nvPr/>
        </p:nvSpPr>
        <p:spPr>
          <a:xfrm>
            <a:off x="3713249" y="1910852"/>
            <a:ext cx="2520242" cy="769441"/>
          </a:xfrm>
          <a:prstGeom prst="rect">
            <a:avLst/>
          </a:prstGeom>
          <a:noFill/>
          <a:ln w="76200">
            <a:noFill/>
          </a:ln>
        </p:spPr>
        <p:txBody>
          <a:bodyPr wrap="none" rtlCol="0">
            <a:spAutoFit/>
          </a:bodyPr>
          <a:lstStyle/>
          <a:p>
            <a:pPr algn="ctr"/>
            <a:r>
              <a:rPr lang="en-US" sz="4400"/>
              <a:t>Features</a:t>
            </a:r>
            <a:endParaRPr lang="en-AE" sz="4400"/>
          </a:p>
        </p:txBody>
      </p:sp>
      <p:cxnSp>
        <p:nvCxnSpPr>
          <p:cNvPr id="10" name="Straight Arrow Connector 9">
            <a:extLst>
              <a:ext uri="{FF2B5EF4-FFF2-40B4-BE49-F238E27FC236}">
                <a16:creationId xmlns:a16="http://schemas.microsoft.com/office/drawing/2014/main" id="{26E44C35-FE2A-36D0-8C41-5284FD5D78F3}"/>
              </a:ext>
            </a:extLst>
          </p:cNvPr>
          <p:cNvCxnSpPr>
            <a:stCxn id="7" idx="3"/>
            <a:endCxn id="9" idx="1"/>
          </p:cNvCxnSpPr>
          <p:nvPr/>
        </p:nvCxnSpPr>
        <p:spPr>
          <a:xfrm>
            <a:off x="2697120" y="2295572"/>
            <a:ext cx="1016129" cy="1"/>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pic>
        <p:nvPicPr>
          <p:cNvPr id="12" name="Picture 11" descr="A screenshot of a grocery list&#10;&#10;Description automatically generated">
            <a:extLst>
              <a:ext uri="{FF2B5EF4-FFF2-40B4-BE49-F238E27FC236}">
                <a16:creationId xmlns:a16="http://schemas.microsoft.com/office/drawing/2014/main" id="{1833551E-4143-5601-21CE-B210AB60B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72" y="3332235"/>
            <a:ext cx="2384907" cy="3507510"/>
          </a:xfrm>
          <a:prstGeom prst="rect">
            <a:avLst/>
          </a:prstGeom>
        </p:spPr>
      </p:pic>
    </p:spTree>
    <p:extLst>
      <p:ext uri="{BB962C8B-B14F-4D97-AF65-F5344CB8AC3E}">
        <p14:creationId xmlns:p14="http://schemas.microsoft.com/office/powerpoint/2010/main" val="224355431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550845"/>
            <a:ext cx="6019800" cy="5693228"/>
          </a:xfrm>
          <a:prstGeom prst="rect">
            <a:avLst/>
          </a:prstGeom>
          <a:solidFill>
            <a:schemeClr val="accent6">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i="1">
                <a:latin typeface="Alegreya"/>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400" i="1">
              <a:latin typeface="Alegreya"/>
            </a:endParaRPr>
          </a:p>
        </p:txBody>
      </p:sp>
      <p:sp>
        <p:nvSpPr>
          <p:cNvPr id="2" name="Content Placeholder 3">
            <a:extLst>
              <a:ext uri="{FF2B5EF4-FFF2-40B4-BE49-F238E27FC236}">
                <a16:creationId xmlns:a16="http://schemas.microsoft.com/office/drawing/2014/main" id="{F0367229-4BA3-AA5B-9DB8-04F884D45882}"/>
              </a:ext>
            </a:extLst>
          </p:cNvPr>
          <p:cNvSpPr txBox="1">
            <a:spLocks/>
          </p:cNvSpPr>
          <p:nvPr/>
        </p:nvSpPr>
        <p:spPr>
          <a:xfrm>
            <a:off x="539826" y="1222875"/>
            <a:ext cx="6019800" cy="3723700"/>
          </a:xfrm>
          <a:prstGeom prst="rect">
            <a:avLst/>
          </a:prstGeom>
          <a:solidFill>
            <a:schemeClr val="bg1">
              <a:lumMod val="95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i="1">
                <a:latin typeface="Alegreya" pitchFamily="2" charset="0"/>
              </a:rPr>
              <a:t>“At the far end of town where the </a:t>
            </a:r>
            <a:r>
              <a:rPr lang="en-GB" sz="2400" i="1" err="1">
                <a:latin typeface="Alegreya" pitchFamily="2" charset="0"/>
              </a:rPr>
              <a:t>Grickle</a:t>
            </a:r>
            <a:r>
              <a:rPr lang="en-GB" sz="2400" i="1">
                <a:latin typeface="Alegreya" pitchFamily="2" charset="0"/>
              </a:rPr>
              <a:t>-grass grows and the wind smells slow-and-sour when it blows and no birds ever sing excepting old crows... is the Street of the Lifted Lorax. And deep in the </a:t>
            </a:r>
            <a:r>
              <a:rPr lang="en-GB" sz="2400" i="1" err="1">
                <a:latin typeface="Alegreya" pitchFamily="2" charset="0"/>
              </a:rPr>
              <a:t>Grickle</a:t>
            </a:r>
            <a:r>
              <a:rPr lang="en-GB" sz="24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400" i="1" err="1">
                <a:latin typeface="Alegreya" pitchFamily="2" charset="0"/>
              </a:rPr>
              <a:t>Grickle</a:t>
            </a:r>
            <a:r>
              <a:rPr lang="en-GB" sz="2400" i="1">
                <a:latin typeface="Alegreya" pitchFamily="2" charset="0"/>
              </a:rPr>
              <a:t>-grass grows? The old Once-</a:t>
            </a:r>
            <a:r>
              <a:rPr lang="en-GB" sz="2400" i="1" err="1">
                <a:latin typeface="Alegreya" pitchFamily="2" charset="0"/>
              </a:rPr>
              <a:t>ler</a:t>
            </a:r>
            <a:r>
              <a:rPr lang="en-GB" sz="2400" i="1">
                <a:latin typeface="Alegreya" pitchFamily="2" charset="0"/>
              </a:rPr>
              <a:t> still lives here. Ask him, he knows.”</a:t>
            </a:r>
            <a:endParaRPr lang="en-AE" sz="2400" i="1">
              <a:latin typeface="Alegreya" pitchFamily="2" charset="0"/>
            </a:endParaRPr>
          </a:p>
        </p:txBody>
      </p:sp>
      <p:sp>
        <p:nvSpPr>
          <p:cNvPr id="3" name="Content Placeholder 3">
            <a:extLst>
              <a:ext uri="{FF2B5EF4-FFF2-40B4-BE49-F238E27FC236}">
                <a16:creationId xmlns:a16="http://schemas.microsoft.com/office/drawing/2014/main" id="{DEE5FA81-7E7B-6894-5935-F6182A520241}"/>
              </a:ext>
            </a:extLst>
          </p:cNvPr>
          <p:cNvSpPr txBox="1">
            <a:spLocks/>
          </p:cNvSpPr>
          <p:nvPr/>
        </p:nvSpPr>
        <p:spPr>
          <a:xfrm>
            <a:off x="1079652" y="1894903"/>
            <a:ext cx="6019800" cy="1850833"/>
          </a:xfrm>
          <a:prstGeom prst="rect">
            <a:avLst/>
          </a:prstGeom>
          <a:solidFill>
            <a:schemeClr val="accent5">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i="1">
                <a:latin typeface="Alegreya" pitchFamily="2" charset="0"/>
              </a:rPr>
              <a:t>“Time Magazine called to say that I was PROBABLY </a:t>
            </a:r>
            <a:r>
              <a:rPr lang="en-GB" sz="2400" i="1">
                <a:latin typeface="Alegreya"/>
              </a:rPr>
              <a:t>going</a:t>
            </a:r>
            <a:r>
              <a:rPr lang="en-GB" sz="2400" i="1">
                <a:latin typeface="Alegreya" pitchFamily="2" charset="0"/>
              </a:rPr>
              <a:t> to be named “Man (Person) of the Year,” like last year, but I would have to agree to an interview and a major photo shoot. I said probably is no good and took a pass. Thanks anyway!”</a:t>
            </a:r>
            <a:endParaRPr lang="en-AE" sz="2400" i="1">
              <a:latin typeface="Alegreya" pitchFamily="2" charset="0"/>
            </a:endParaRPr>
          </a:p>
        </p:txBody>
      </p:sp>
      <p:sp>
        <p:nvSpPr>
          <p:cNvPr id="5" name="Content Placeholder 3">
            <a:extLst>
              <a:ext uri="{FF2B5EF4-FFF2-40B4-BE49-F238E27FC236}">
                <a16:creationId xmlns:a16="http://schemas.microsoft.com/office/drawing/2014/main" id="{56759BA7-DB06-C1D5-D281-274FD6BD5C6C}"/>
              </a:ext>
            </a:extLst>
          </p:cNvPr>
          <p:cNvSpPr txBox="1">
            <a:spLocks/>
          </p:cNvSpPr>
          <p:nvPr/>
        </p:nvSpPr>
        <p:spPr>
          <a:xfrm>
            <a:off x="1619478" y="2608796"/>
            <a:ext cx="6019800" cy="1737359"/>
          </a:xfrm>
          <a:prstGeom prst="rect">
            <a:avLst/>
          </a:prstGeom>
          <a:solidFill>
            <a:schemeClr val="accent4">
              <a:lumMod val="20000"/>
              <a:lumOff val="80000"/>
            </a:schemeClr>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i="1">
                <a:latin typeface="Alegreya" pitchFamily="2" charset="0"/>
              </a:rPr>
              <a:t>“Unprecedented demand for Nvidia's chips and data </a:t>
            </a:r>
            <a:r>
              <a:rPr lang="en-GB" sz="2400" i="1" err="1">
                <a:latin typeface="Alegreya" pitchFamily="2" charset="0"/>
              </a:rPr>
              <a:t>center</a:t>
            </a:r>
            <a:r>
              <a:rPr lang="en-GB" sz="2400" i="1">
                <a:latin typeface="Alegreya" pitchFamily="2" charset="0"/>
              </a:rPr>
              <a:t> services has </a:t>
            </a:r>
            <a:r>
              <a:rPr lang="en-GB" sz="2400" i="1" err="1">
                <a:latin typeface="Alegreya" pitchFamily="2" charset="0"/>
              </a:rPr>
              <a:t>fueled</a:t>
            </a:r>
            <a:r>
              <a:rPr lang="en-GB" sz="2400" i="1">
                <a:latin typeface="Alegreya" pitchFamily="2" charset="0"/>
              </a:rPr>
              <a:t> a new wave of growth for the company. With shares up over 220% in the last year, many investors probably think they've missed the boat.”</a:t>
            </a:r>
            <a:endParaRPr lang="en-AE" sz="2400" i="1">
              <a:latin typeface="Alegreya" pitchFamily="2" charset="0"/>
            </a:endParaRPr>
          </a:p>
        </p:txBody>
      </p:sp>
    </p:spTree>
    <p:extLst>
      <p:ext uri="{BB962C8B-B14F-4D97-AF65-F5344CB8AC3E}">
        <p14:creationId xmlns:p14="http://schemas.microsoft.com/office/powerpoint/2010/main" val="17817159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528D5D3D-6284-CEAF-C44B-D7A328D6F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0"/>
            <a:ext cx="6095997" cy="3428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5A6DAB-82FB-1382-70F5-A9C342501AB8}"/>
              </a:ext>
            </a:extLst>
          </p:cNvPr>
          <p:cNvSpPr>
            <a:spLocks noGrp="1"/>
          </p:cNvSpPr>
          <p:nvPr>
            <p:ph type="title"/>
          </p:nvPr>
        </p:nvSpPr>
        <p:spPr/>
        <p:txBody>
          <a:bodyPr/>
          <a:lstStyle/>
          <a:p>
            <a:r>
              <a:rPr lang="en-US"/>
              <a:t>Binning</a:t>
            </a:r>
            <a:endParaRPr lang="en-AE"/>
          </a:p>
        </p:txBody>
      </p:sp>
      <p:pic>
        <p:nvPicPr>
          <p:cNvPr id="13314" name="Picture 2">
            <a:extLst>
              <a:ext uri="{FF2B5EF4-FFF2-40B4-BE49-F238E27FC236}">
                <a16:creationId xmlns:a16="http://schemas.microsoft.com/office/drawing/2014/main" id="{677077C2-703B-6A8B-8B5B-EB5A04BE4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2932320"/>
            <a:ext cx="12192000" cy="39254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A90E84F-D3E3-A69A-AB70-0743856ED39C}"/>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CB24A060-1681-0FC9-E562-1A78C82AF109}"/>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r>
              <a:rPr lang="en-US" sz="2000" b="0" dirty="0">
                <a:solidFill>
                  <a:schemeClr val="bg1">
                    <a:lumMod val="65000"/>
                  </a:schemeClr>
                </a:solidFill>
                <a:effectLst/>
                <a:latin typeface="Consolas" panose="020B0609020204030204" pitchFamily="49" charset="0"/>
              </a:rPr>
              <a:t>k = 5</a:t>
            </a:r>
          </a:p>
          <a:p>
            <a:pPr marL="0" indent="0">
              <a:buNone/>
            </a:pPr>
            <a:r>
              <a:rPr lang="en-US" sz="2000" b="0" dirty="0">
                <a:solidFill>
                  <a:schemeClr val="bg1">
                    <a:lumMod val="65000"/>
                  </a:schemeClr>
                </a:solidFill>
                <a:effectLst/>
                <a:latin typeface="Consolas" panose="020B0609020204030204" pitchFamily="49" charset="0"/>
              </a:rPr>
              <a:t>p = </a:t>
            </a:r>
            <a:r>
              <a:rPr lang="en-US" sz="2000" b="0" dirty="0" err="1">
                <a:solidFill>
                  <a:schemeClr val="bg1">
                    <a:lumMod val="65000"/>
                  </a:schemeClr>
                </a:solidFill>
                <a:effectLst/>
                <a:latin typeface="Consolas" panose="020B0609020204030204" pitchFamily="49" charset="0"/>
              </a:rPr>
              <a:t>np.linspace</a:t>
            </a:r>
            <a:r>
              <a:rPr lang="en-US" sz="2000" b="0" dirty="0">
                <a:solidFill>
                  <a:schemeClr val="bg1">
                    <a:lumMod val="65000"/>
                  </a:schemeClr>
                </a:solidFill>
                <a:effectLst/>
                <a:latin typeface="Consolas" panose="020B0609020204030204" pitchFamily="49" charset="0"/>
              </a:rPr>
              <a:t>(0,1,k+1)  </a:t>
            </a:r>
          </a:p>
          <a:p>
            <a:pPr marL="0" indent="0">
              <a:buNone/>
            </a:pPr>
            <a:r>
              <a:rPr lang="en-US" sz="2000" b="0" dirty="0">
                <a:solidFill>
                  <a:schemeClr val="bg1">
                    <a:lumMod val="65000"/>
                  </a:schemeClr>
                </a:solidFill>
                <a:effectLst/>
                <a:latin typeface="Consolas" panose="020B0609020204030204" pitchFamily="49" charset="0"/>
              </a:rPr>
              <a:t>q = </a:t>
            </a:r>
            <a:r>
              <a:rPr lang="en-US" sz="2000" b="0" dirty="0" err="1">
                <a:solidFill>
                  <a:schemeClr val="bg1">
                    <a:lumMod val="65000"/>
                  </a:schemeClr>
                </a:solidFill>
                <a:effectLst/>
                <a:latin typeface="Consolas" panose="020B0609020204030204" pitchFamily="49" charset="0"/>
              </a:rPr>
              <a:t>np.nanquantile</a:t>
            </a:r>
            <a:r>
              <a:rPr lang="en-US" sz="2000" b="0" dirty="0">
                <a:solidFill>
                  <a:schemeClr val="bg1">
                    <a:lumMod val="65000"/>
                  </a:schemeClr>
                </a:solidFill>
                <a:effectLst/>
                <a:latin typeface="Consolas" panose="020B0609020204030204" pitchFamily="49" charset="0"/>
              </a:rPr>
              <a:t>(d['x'], p)</a:t>
            </a:r>
          </a:p>
          <a:p>
            <a:pPr marL="0" indent="0">
              <a:buNone/>
            </a:pPr>
            <a:r>
              <a:rPr lang="en-US" sz="2000" b="0" dirty="0">
                <a:solidFill>
                  <a:schemeClr val="bg1">
                    <a:lumMod val="65000"/>
                  </a:schemeClr>
                </a:solidFill>
                <a:effectLst/>
                <a:latin typeface="Consolas" panose="020B0609020204030204" pitchFamily="49" charset="0"/>
              </a:rPr>
              <a:t>y = [ </a:t>
            </a:r>
            <a:r>
              <a:rPr lang="en-US" sz="2000" b="0" dirty="0" err="1">
                <a:solidFill>
                  <a:schemeClr val="bg1">
                    <a:lumMod val="65000"/>
                  </a:schemeClr>
                </a:solidFill>
                <a:effectLst/>
                <a:latin typeface="Consolas" panose="020B0609020204030204" pitchFamily="49" charset="0"/>
              </a:rPr>
              <a:t>bisect_left</a:t>
            </a:r>
            <a:r>
              <a:rPr lang="en-US" sz="2000" b="0" dirty="0">
                <a:solidFill>
                  <a:schemeClr val="bg1">
                    <a:lumMod val="65000"/>
                  </a:schemeClr>
                </a:solidFill>
                <a:effectLst/>
                <a:latin typeface="Consolas" panose="020B0609020204030204" pitchFamily="49" charset="0"/>
              </a:rPr>
              <a:t>(</a:t>
            </a:r>
            <a:r>
              <a:rPr lang="en-US" sz="2000" b="0" dirty="0" err="1">
                <a:solidFill>
                  <a:schemeClr val="bg1">
                    <a:lumMod val="65000"/>
                  </a:schemeClr>
                </a:solidFill>
                <a:effectLst/>
                <a:latin typeface="Consolas" panose="020B0609020204030204" pitchFamily="49" charset="0"/>
              </a:rPr>
              <a:t>q,u</a:t>
            </a:r>
            <a:r>
              <a:rPr lang="en-US" sz="2000" b="0" dirty="0">
                <a:solidFill>
                  <a:schemeClr val="bg1">
                    <a:lumMod val="65000"/>
                  </a:schemeClr>
                </a:solidFill>
                <a:effectLst/>
                <a:latin typeface="Consolas" panose="020B0609020204030204" pitchFamily="49" charset="0"/>
              </a:rPr>
              <a:t>) for u in d['x'] ]</a:t>
            </a:r>
          </a:p>
          <a:p>
            <a:pPr marL="0" indent="0">
              <a:buNone/>
            </a:pP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7174781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528D5D3D-6284-CEAF-C44B-D7A328D6F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0"/>
            <a:ext cx="6095997" cy="3428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5A6DAB-82FB-1382-70F5-A9C342501AB8}"/>
              </a:ext>
            </a:extLst>
          </p:cNvPr>
          <p:cNvSpPr>
            <a:spLocks noGrp="1"/>
          </p:cNvSpPr>
          <p:nvPr>
            <p:ph type="title"/>
          </p:nvPr>
        </p:nvSpPr>
        <p:spPr/>
        <p:txBody>
          <a:bodyPr/>
          <a:lstStyle/>
          <a:p>
            <a:r>
              <a:rPr lang="en-US"/>
              <a:t>Binning</a:t>
            </a:r>
            <a:endParaRPr lang="en-AE"/>
          </a:p>
        </p:txBody>
      </p:sp>
      <p:pic>
        <p:nvPicPr>
          <p:cNvPr id="13314" name="Picture 2">
            <a:extLst>
              <a:ext uri="{FF2B5EF4-FFF2-40B4-BE49-F238E27FC236}">
                <a16:creationId xmlns:a16="http://schemas.microsoft.com/office/drawing/2014/main" id="{677077C2-703B-6A8B-8B5B-EB5A04BE4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2932320"/>
            <a:ext cx="12192000" cy="39254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A90E84F-D3E3-A69A-AB70-0743856ED39C}"/>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CB24A060-1681-0FC9-E562-1A78C82AF109}"/>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r>
              <a:rPr lang="en-US" sz="2000" b="0" dirty="0">
                <a:solidFill>
                  <a:schemeClr val="bg1">
                    <a:lumMod val="65000"/>
                  </a:schemeClr>
                </a:solidFill>
                <a:effectLst/>
                <a:latin typeface="Consolas" panose="020B0609020204030204" pitchFamily="49" charset="0"/>
              </a:rPr>
              <a:t>k = 5</a:t>
            </a:r>
          </a:p>
          <a:p>
            <a:pPr marL="0" indent="0">
              <a:buNone/>
            </a:pPr>
            <a:r>
              <a:rPr lang="en-US" sz="2000" b="0" dirty="0">
                <a:solidFill>
                  <a:schemeClr val="bg1">
                    <a:lumMod val="65000"/>
                  </a:schemeClr>
                </a:solidFill>
                <a:effectLst/>
                <a:latin typeface="Consolas" panose="020B0609020204030204" pitchFamily="49" charset="0"/>
              </a:rPr>
              <a:t>p = </a:t>
            </a:r>
            <a:r>
              <a:rPr lang="en-US" sz="2000" b="0" dirty="0" err="1">
                <a:solidFill>
                  <a:schemeClr val="bg1">
                    <a:lumMod val="65000"/>
                  </a:schemeClr>
                </a:solidFill>
                <a:effectLst/>
                <a:latin typeface="Consolas" panose="020B0609020204030204" pitchFamily="49" charset="0"/>
              </a:rPr>
              <a:t>np.linspace</a:t>
            </a:r>
            <a:r>
              <a:rPr lang="en-US" sz="2000" b="0" dirty="0">
                <a:solidFill>
                  <a:schemeClr val="bg1">
                    <a:lumMod val="65000"/>
                  </a:schemeClr>
                </a:solidFill>
                <a:effectLst/>
                <a:latin typeface="Consolas" panose="020B0609020204030204" pitchFamily="49" charset="0"/>
              </a:rPr>
              <a:t>(0,1,k+1)  </a:t>
            </a:r>
          </a:p>
          <a:p>
            <a:pPr marL="0" indent="0">
              <a:buNone/>
            </a:pPr>
            <a:r>
              <a:rPr lang="en-US" sz="2000" b="0" dirty="0">
                <a:solidFill>
                  <a:schemeClr val="bg1">
                    <a:lumMod val="65000"/>
                  </a:schemeClr>
                </a:solidFill>
                <a:effectLst/>
                <a:latin typeface="Consolas" panose="020B0609020204030204" pitchFamily="49" charset="0"/>
              </a:rPr>
              <a:t>q = </a:t>
            </a:r>
            <a:r>
              <a:rPr lang="en-US" sz="2000" b="0" dirty="0" err="1">
                <a:solidFill>
                  <a:schemeClr val="bg1">
                    <a:lumMod val="65000"/>
                  </a:schemeClr>
                </a:solidFill>
                <a:effectLst/>
                <a:latin typeface="Consolas" panose="020B0609020204030204" pitchFamily="49" charset="0"/>
              </a:rPr>
              <a:t>np.nanquantile</a:t>
            </a:r>
            <a:r>
              <a:rPr lang="en-US" sz="2000" b="0" dirty="0">
                <a:solidFill>
                  <a:schemeClr val="bg1">
                    <a:lumMod val="65000"/>
                  </a:schemeClr>
                </a:solidFill>
                <a:effectLst/>
                <a:latin typeface="Consolas" panose="020B0609020204030204" pitchFamily="49" charset="0"/>
              </a:rPr>
              <a:t>(d['x'], p)</a:t>
            </a:r>
          </a:p>
          <a:p>
            <a:pPr marL="0" indent="0">
              <a:buNone/>
            </a:pPr>
            <a:r>
              <a:rPr lang="en-US" sz="2000" b="0" dirty="0">
                <a:solidFill>
                  <a:schemeClr val="bg1">
                    <a:lumMod val="65000"/>
                  </a:schemeClr>
                </a:solidFill>
                <a:effectLst/>
                <a:latin typeface="Consolas" panose="020B0609020204030204" pitchFamily="49" charset="0"/>
              </a:rPr>
              <a:t>y = [ </a:t>
            </a:r>
            <a:r>
              <a:rPr lang="en-US" sz="2000" b="0" dirty="0" err="1">
                <a:solidFill>
                  <a:schemeClr val="bg1">
                    <a:lumMod val="65000"/>
                  </a:schemeClr>
                </a:solidFill>
                <a:effectLst/>
                <a:latin typeface="Consolas" panose="020B0609020204030204" pitchFamily="49" charset="0"/>
              </a:rPr>
              <a:t>bisect_left</a:t>
            </a:r>
            <a:r>
              <a:rPr lang="en-US" sz="2000" b="0" dirty="0">
                <a:solidFill>
                  <a:schemeClr val="bg1">
                    <a:lumMod val="65000"/>
                  </a:schemeClr>
                </a:solidFill>
                <a:effectLst/>
                <a:latin typeface="Consolas" panose="020B0609020204030204" pitchFamily="49" charset="0"/>
              </a:rPr>
              <a:t>(</a:t>
            </a:r>
            <a:r>
              <a:rPr lang="en-US" sz="2000" b="0" dirty="0" err="1">
                <a:solidFill>
                  <a:schemeClr val="bg1">
                    <a:lumMod val="65000"/>
                  </a:schemeClr>
                </a:solidFill>
                <a:effectLst/>
                <a:latin typeface="Consolas" panose="020B0609020204030204" pitchFamily="49" charset="0"/>
              </a:rPr>
              <a:t>q,u</a:t>
            </a:r>
            <a:r>
              <a:rPr lang="en-US" sz="2000" b="0" dirty="0">
                <a:solidFill>
                  <a:schemeClr val="bg1">
                    <a:lumMod val="65000"/>
                  </a:schemeClr>
                </a:solidFill>
                <a:effectLst/>
                <a:latin typeface="Consolas" panose="020B0609020204030204" pitchFamily="49" charset="0"/>
              </a:rPr>
              <a:t>) for u in d['x'] ]</a:t>
            </a:r>
          </a:p>
          <a:p>
            <a:pPr marL="0" indent="0">
              <a:buNone/>
            </a:pP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735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232F-0799-0BF0-5D4B-682E2896FD1C}"/>
              </a:ext>
            </a:extLst>
          </p:cNvPr>
          <p:cNvSpPr>
            <a:spLocks noGrp="1"/>
          </p:cNvSpPr>
          <p:nvPr>
            <p:ph type="title"/>
          </p:nvPr>
        </p:nvSpPr>
        <p:spPr/>
        <p:txBody>
          <a:bodyPr/>
          <a:lstStyle/>
          <a:p>
            <a:r>
              <a:rPr lang="en-US"/>
              <a:t>Retail</a:t>
            </a:r>
            <a:endParaRPr lang="en-AE"/>
          </a:p>
        </p:txBody>
      </p:sp>
      <p:cxnSp>
        <p:nvCxnSpPr>
          <p:cNvPr id="6" name="Straight Arrow Connector 5">
            <a:extLst>
              <a:ext uri="{FF2B5EF4-FFF2-40B4-BE49-F238E27FC236}">
                <a16:creationId xmlns:a16="http://schemas.microsoft.com/office/drawing/2014/main" id="{4D32844D-4C9D-9259-37AE-2C06D2C19A9E}"/>
              </a:ext>
            </a:extLst>
          </p:cNvPr>
          <p:cNvCxnSpPr>
            <a:cxnSpLocks/>
            <a:stCxn id="9" idx="3"/>
            <a:endCxn id="8" idx="1"/>
          </p:cNvCxnSpPr>
          <p:nvPr/>
        </p:nvCxnSpPr>
        <p:spPr>
          <a:xfrm>
            <a:off x="6233491" y="2295573"/>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7CA7AB-5402-EC3F-5A01-25B5FB733BB2}"/>
              </a:ext>
            </a:extLst>
          </p:cNvPr>
          <p:cNvSpPr txBox="1"/>
          <p:nvPr/>
        </p:nvSpPr>
        <p:spPr>
          <a:xfrm>
            <a:off x="-7467" y="1572297"/>
            <a:ext cx="2704587" cy="1446550"/>
          </a:xfrm>
          <a:prstGeom prst="rect">
            <a:avLst/>
          </a:prstGeom>
          <a:noFill/>
        </p:spPr>
        <p:txBody>
          <a:bodyPr wrap="none" rtlCol="0">
            <a:spAutoFit/>
          </a:bodyPr>
          <a:lstStyle/>
          <a:p>
            <a:pPr algn="ctr"/>
            <a:r>
              <a:rPr lang="en-US" sz="4400"/>
              <a:t>Purchase</a:t>
            </a:r>
            <a:br>
              <a:rPr lang="en-US" sz="4400"/>
            </a:br>
            <a:r>
              <a:rPr lang="en-US" sz="4400"/>
              <a:t>history</a:t>
            </a:r>
            <a:endParaRPr lang="en-AE" sz="4400"/>
          </a:p>
        </p:txBody>
      </p:sp>
      <p:sp>
        <p:nvSpPr>
          <p:cNvPr id="8" name="TextBox 7">
            <a:extLst>
              <a:ext uri="{FF2B5EF4-FFF2-40B4-BE49-F238E27FC236}">
                <a16:creationId xmlns:a16="http://schemas.microsoft.com/office/drawing/2014/main" id="{9E19676C-29E0-EC2C-829D-A0E4368CD4FB}"/>
              </a:ext>
            </a:extLst>
          </p:cNvPr>
          <p:cNvSpPr txBox="1"/>
          <p:nvPr/>
        </p:nvSpPr>
        <p:spPr>
          <a:xfrm>
            <a:off x="7249621" y="1910852"/>
            <a:ext cx="4942379" cy="769441"/>
          </a:xfrm>
          <a:prstGeom prst="rect">
            <a:avLst/>
          </a:prstGeom>
          <a:noFill/>
        </p:spPr>
        <p:txBody>
          <a:bodyPr wrap="none" rtlCol="0">
            <a:spAutoFit/>
          </a:bodyPr>
          <a:lstStyle/>
          <a:p>
            <a:pPr algn="ctr"/>
            <a:r>
              <a:rPr lang="en-US" sz="4400"/>
              <a:t>Recommendation</a:t>
            </a:r>
            <a:endParaRPr lang="en-AE" sz="4400"/>
          </a:p>
        </p:txBody>
      </p:sp>
      <p:sp>
        <p:nvSpPr>
          <p:cNvPr id="9" name="TextBox 8">
            <a:extLst>
              <a:ext uri="{FF2B5EF4-FFF2-40B4-BE49-F238E27FC236}">
                <a16:creationId xmlns:a16="http://schemas.microsoft.com/office/drawing/2014/main" id="{6CA85D56-A42E-D55E-6B0C-49EBA10E620A}"/>
              </a:ext>
            </a:extLst>
          </p:cNvPr>
          <p:cNvSpPr txBox="1"/>
          <p:nvPr/>
        </p:nvSpPr>
        <p:spPr>
          <a:xfrm>
            <a:off x="3713249" y="1910852"/>
            <a:ext cx="2520242" cy="769441"/>
          </a:xfrm>
          <a:prstGeom prst="rect">
            <a:avLst/>
          </a:prstGeom>
          <a:noFill/>
          <a:ln w="76200">
            <a:noFill/>
          </a:ln>
        </p:spPr>
        <p:txBody>
          <a:bodyPr wrap="none" rtlCol="0">
            <a:spAutoFit/>
          </a:bodyPr>
          <a:lstStyle/>
          <a:p>
            <a:pPr algn="ctr"/>
            <a:r>
              <a:rPr lang="en-US" sz="4400"/>
              <a:t>Features</a:t>
            </a:r>
            <a:endParaRPr lang="en-AE" sz="4400"/>
          </a:p>
        </p:txBody>
      </p:sp>
      <p:cxnSp>
        <p:nvCxnSpPr>
          <p:cNvPr id="10" name="Straight Arrow Connector 9">
            <a:extLst>
              <a:ext uri="{FF2B5EF4-FFF2-40B4-BE49-F238E27FC236}">
                <a16:creationId xmlns:a16="http://schemas.microsoft.com/office/drawing/2014/main" id="{26E44C35-FE2A-36D0-8C41-5284FD5D78F3}"/>
              </a:ext>
            </a:extLst>
          </p:cNvPr>
          <p:cNvCxnSpPr>
            <a:stCxn id="7" idx="3"/>
            <a:endCxn id="9" idx="1"/>
          </p:cNvCxnSpPr>
          <p:nvPr/>
        </p:nvCxnSpPr>
        <p:spPr>
          <a:xfrm>
            <a:off x="2697120" y="2295572"/>
            <a:ext cx="1016129" cy="1"/>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9CD0B4F-6766-161B-8019-0136C45DBF3F}"/>
              </a:ext>
            </a:extLst>
          </p:cNvPr>
          <p:cNvSpPr txBox="1"/>
          <p:nvPr/>
        </p:nvSpPr>
        <p:spPr>
          <a:xfrm>
            <a:off x="3713249" y="3531718"/>
            <a:ext cx="3326552" cy="3108543"/>
          </a:xfrm>
          <a:prstGeom prst="rect">
            <a:avLst/>
          </a:prstGeom>
          <a:noFill/>
        </p:spPr>
        <p:txBody>
          <a:bodyPr wrap="none" rtlCol="0">
            <a:spAutoFit/>
          </a:bodyPr>
          <a:lstStyle/>
          <a:p>
            <a:r>
              <a:rPr lang="en-US" sz="2800"/>
              <a:t>Fruit: yes</a:t>
            </a:r>
            <a:br>
              <a:rPr lang="en-US" sz="2800"/>
            </a:br>
            <a:r>
              <a:rPr lang="en-US" sz="2800"/>
              <a:t>Vegetables: yes</a:t>
            </a:r>
            <a:br>
              <a:rPr lang="en-US" sz="2800"/>
            </a:br>
            <a:r>
              <a:rPr lang="en-US" sz="2800"/>
              <a:t>Meat: no</a:t>
            </a:r>
            <a:br>
              <a:rPr lang="en-US" sz="2800"/>
            </a:br>
            <a:r>
              <a:rPr lang="en-US" sz="2800"/>
              <a:t>Fish: yes</a:t>
            </a:r>
            <a:br>
              <a:rPr lang="en-US" sz="2800"/>
            </a:br>
            <a:r>
              <a:rPr lang="en-US" sz="2800"/>
              <a:t>Cheese: yes</a:t>
            </a:r>
            <a:br>
              <a:rPr lang="en-US" sz="2800"/>
            </a:br>
            <a:r>
              <a:rPr lang="en-US" sz="2800"/>
              <a:t>Frozen: no</a:t>
            </a:r>
          </a:p>
          <a:p>
            <a:r>
              <a:rPr lang="en-US" sz="2800"/>
              <a:t>Prepared foods: no</a:t>
            </a:r>
            <a:endParaRPr lang="en-AE" sz="2800"/>
          </a:p>
        </p:txBody>
      </p:sp>
      <p:pic>
        <p:nvPicPr>
          <p:cNvPr id="12" name="Picture 11" descr="A screenshot of a grocery list&#10;&#10;Description automatically generated">
            <a:extLst>
              <a:ext uri="{FF2B5EF4-FFF2-40B4-BE49-F238E27FC236}">
                <a16:creationId xmlns:a16="http://schemas.microsoft.com/office/drawing/2014/main" id="{1833551E-4143-5601-21CE-B210AB60B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72" y="3332235"/>
            <a:ext cx="2384907" cy="3507510"/>
          </a:xfrm>
          <a:prstGeom prst="rect">
            <a:avLst/>
          </a:prstGeom>
        </p:spPr>
      </p:pic>
    </p:spTree>
    <p:extLst>
      <p:ext uri="{BB962C8B-B14F-4D97-AF65-F5344CB8AC3E}">
        <p14:creationId xmlns:p14="http://schemas.microsoft.com/office/powerpoint/2010/main" val="1796744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232F-0799-0BF0-5D4B-682E2896FD1C}"/>
              </a:ext>
            </a:extLst>
          </p:cNvPr>
          <p:cNvSpPr>
            <a:spLocks noGrp="1"/>
          </p:cNvSpPr>
          <p:nvPr>
            <p:ph type="title"/>
          </p:nvPr>
        </p:nvSpPr>
        <p:spPr/>
        <p:txBody>
          <a:bodyPr/>
          <a:lstStyle/>
          <a:p>
            <a:r>
              <a:rPr lang="en-US"/>
              <a:t>Retail</a:t>
            </a:r>
            <a:endParaRPr lang="en-AE"/>
          </a:p>
        </p:txBody>
      </p:sp>
      <p:cxnSp>
        <p:nvCxnSpPr>
          <p:cNvPr id="6" name="Straight Arrow Connector 5">
            <a:extLst>
              <a:ext uri="{FF2B5EF4-FFF2-40B4-BE49-F238E27FC236}">
                <a16:creationId xmlns:a16="http://schemas.microsoft.com/office/drawing/2014/main" id="{4D32844D-4C9D-9259-37AE-2C06D2C19A9E}"/>
              </a:ext>
            </a:extLst>
          </p:cNvPr>
          <p:cNvCxnSpPr>
            <a:cxnSpLocks/>
            <a:stCxn id="9" idx="3"/>
            <a:endCxn id="8" idx="1"/>
          </p:cNvCxnSpPr>
          <p:nvPr/>
        </p:nvCxnSpPr>
        <p:spPr>
          <a:xfrm>
            <a:off x="6233491" y="2295573"/>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7CA7AB-5402-EC3F-5A01-25B5FB733BB2}"/>
              </a:ext>
            </a:extLst>
          </p:cNvPr>
          <p:cNvSpPr txBox="1"/>
          <p:nvPr/>
        </p:nvSpPr>
        <p:spPr>
          <a:xfrm>
            <a:off x="-7467" y="1572297"/>
            <a:ext cx="2704587" cy="1446550"/>
          </a:xfrm>
          <a:prstGeom prst="rect">
            <a:avLst/>
          </a:prstGeom>
          <a:noFill/>
        </p:spPr>
        <p:txBody>
          <a:bodyPr wrap="none" rtlCol="0">
            <a:spAutoFit/>
          </a:bodyPr>
          <a:lstStyle/>
          <a:p>
            <a:pPr algn="ctr"/>
            <a:r>
              <a:rPr lang="en-US" sz="4400"/>
              <a:t>Purchase</a:t>
            </a:r>
            <a:br>
              <a:rPr lang="en-US" sz="4400"/>
            </a:br>
            <a:r>
              <a:rPr lang="en-US" sz="4400"/>
              <a:t>history</a:t>
            </a:r>
            <a:endParaRPr lang="en-AE" sz="4400"/>
          </a:p>
        </p:txBody>
      </p:sp>
      <p:sp>
        <p:nvSpPr>
          <p:cNvPr id="8" name="TextBox 7">
            <a:extLst>
              <a:ext uri="{FF2B5EF4-FFF2-40B4-BE49-F238E27FC236}">
                <a16:creationId xmlns:a16="http://schemas.microsoft.com/office/drawing/2014/main" id="{9E19676C-29E0-EC2C-829D-A0E4368CD4FB}"/>
              </a:ext>
            </a:extLst>
          </p:cNvPr>
          <p:cNvSpPr txBox="1"/>
          <p:nvPr/>
        </p:nvSpPr>
        <p:spPr>
          <a:xfrm>
            <a:off x="7249621" y="1910852"/>
            <a:ext cx="4942379" cy="769441"/>
          </a:xfrm>
          <a:prstGeom prst="rect">
            <a:avLst/>
          </a:prstGeom>
          <a:noFill/>
        </p:spPr>
        <p:txBody>
          <a:bodyPr wrap="none" rtlCol="0">
            <a:spAutoFit/>
          </a:bodyPr>
          <a:lstStyle/>
          <a:p>
            <a:pPr algn="ctr"/>
            <a:r>
              <a:rPr lang="en-US" sz="4400"/>
              <a:t>Recommendation</a:t>
            </a:r>
            <a:endParaRPr lang="en-AE" sz="4400"/>
          </a:p>
        </p:txBody>
      </p:sp>
      <p:sp>
        <p:nvSpPr>
          <p:cNvPr id="9" name="TextBox 8">
            <a:extLst>
              <a:ext uri="{FF2B5EF4-FFF2-40B4-BE49-F238E27FC236}">
                <a16:creationId xmlns:a16="http://schemas.microsoft.com/office/drawing/2014/main" id="{6CA85D56-A42E-D55E-6B0C-49EBA10E620A}"/>
              </a:ext>
            </a:extLst>
          </p:cNvPr>
          <p:cNvSpPr txBox="1"/>
          <p:nvPr/>
        </p:nvSpPr>
        <p:spPr>
          <a:xfrm>
            <a:off x="3713249" y="1910852"/>
            <a:ext cx="2520242" cy="769441"/>
          </a:xfrm>
          <a:prstGeom prst="rect">
            <a:avLst/>
          </a:prstGeom>
          <a:noFill/>
          <a:ln w="76200">
            <a:noFill/>
          </a:ln>
        </p:spPr>
        <p:txBody>
          <a:bodyPr wrap="none" rtlCol="0">
            <a:spAutoFit/>
          </a:bodyPr>
          <a:lstStyle/>
          <a:p>
            <a:pPr algn="ctr"/>
            <a:r>
              <a:rPr lang="en-US" sz="4400"/>
              <a:t>Features</a:t>
            </a:r>
            <a:endParaRPr lang="en-AE" sz="4400"/>
          </a:p>
        </p:txBody>
      </p:sp>
      <p:cxnSp>
        <p:nvCxnSpPr>
          <p:cNvPr id="10" name="Straight Arrow Connector 9">
            <a:extLst>
              <a:ext uri="{FF2B5EF4-FFF2-40B4-BE49-F238E27FC236}">
                <a16:creationId xmlns:a16="http://schemas.microsoft.com/office/drawing/2014/main" id="{26E44C35-FE2A-36D0-8C41-5284FD5D78F3}"/>
              </a:ext>
            </a:extLst>
          </p:cNvPr>
          <p:cNvCxnSpPr>
            <a:stCxn id="7" idx="3"/>
            <a:endCxn id="9" idx="1"/>
          </p:cNvCxnSpPr>
          <p:nvPr/>
        </p:nvCxnSpPr>
        <p:spPr>
          <a:xfrm>
            <a:off x="2697120" y="2295572"/>
            <a:ext cx="1016129" cy="1"/>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9CD0B4F-6766-161B-8019-0136C45DBF3F}"/>
              </a:ext>
            </a:extLst>
          </p:cNvPr>
          <p:cNvSpPr txBox="1"/>
          <p:nvPr/>
        </p:nvSpPr>
        <p:spPr>
          <a:xfrm>
            <a:off x="3713249" y="3531718"/>
            <a:ext cx="3183885" cy="3108543"/>
          </a:xfrm>
          <a:prstGeom prst="rect">
            <a:avLst/>
          </a:prstGeom>
          <a:noFill/>
        </p:spPr>
        <p:txBody>
          <a:bodyPr wrap="none" rtlCol="0">
            <a:spAutoFit/>
          </a:bodyPr>
          <a:lstStyle/>
          <a:p>
            <a:r>
              <a:rPr lang="en-US" sz="2800" dirty="0"/>
              <a:t>Fruit:			1</a:t>
            </a:r>
            <a:br>
              <a:rPr lang="en-US" sz="2800" dirty="0"/>
            </a:br>
            <a:r>
              <a:rPr lang="en-US" sz="2800" dirty="0"/>
              <a:t>Vegetables: 	1</a:t>
            </a:r>
            <a:br>
              <a:rPr lang="en-US" sz="2800" dirty="0"/>
            </a:br>
            <a:r>
              <a:rPr lang="en-US" sz="2800" dirty="0"/>
              <a:t>Meat:		0</a:t>
            </a:r>
            <a:br>
              <a:rPr lang="en-US" sz="2800" dirty="0"/>
            </a:br>
            <a:r>
              <a:rPr lang="en-US" sz="2800" dirty="0"/>
              <a:t>Fish: 			1</a:t>
            </a:r>
            <a:br>
              <a:rPr lang="en-US" sz="2800" dirty="0"/>
            </a:br>
            <a:r>
              <a:rPr lang="en-US" sz="2800" dirty="0"/>
              <a:t>Cheese: 		1</a:t>
            </a:r>
            <a:br>
              <a:rPr lang="en-US" sz="2800" dirty="0"/>
            </a:br>
            <a:r>
              <a:rPr lang="en-US" sz="2800" dirty="0"/>
              <a:t>Frozen:		0</a:t>
            </a:r>
          </a:p>
          <a:p>
            <a:r>
              <a:rPr lang="en-US" sz="2800" dirty="0"/>
              <a:t>Prepared foods:	0</a:t>
            </a:r>
            <a:endParaRPr lang="en-AE" sz="2800" dirty="0"/>
          </a:p>
        </p:txBody>
      </p:sp>
      <p:pic>
        <p:nvPicPr>
          <p:cNvPr id="12" name="Picture 11" descr="A screenshot of a grocery list&#10;&#10;Description automatically generated">
            <a:extLst>
              <a:ext uri="{FF2B5EF4-FFF2-40B4-BE49-F238E27FC236}">
                <a16:creationId xmlns:a16="http://schemas.microsoft.com/office/drawing/2014/main" id="{1833551E-4143-5601-21CE-B210AB60B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72" y="3332235"/>
            <a:ext cx="2384907" cy="3507510"/>
          </a:xfrm>
          <a:prstGeom prst="rect">
            <a:avLst/>
          </a:prstGeom>
        </p:spPr>
      </p:pic>
    </p:spTree>
    <p:extLst>
      <p:ext uri="{BB962C8B-B14F-4D97-AF65-F5344CB8AC3E}">
        <p14:creationId xmlns:p14="http://schemas.microsoft.com/office/powerpoint/2010/main" val="3276833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232F-0799-0BF0-5D4B-682E2896FD1C}"/>
              </a:ext>
            </a:extLst>
          </p:cNvPr>
          <p:cNvSpPr>
            <a:spLocks noGrp="1"/>
          </p:cNvSpPr>
          <p:nvPr>
            <p:ph type="title"/>
          </p:nvPr>
        </p:nvSpPr>
        <p:spPr/>
        <p:txBody>
          <a:bodyPr/>
          <a:lstStyle/>
          <a:p>
            <a:r>
              <a:rPr lang="en-US"/>
              <a:t>Retail</a:t>
            </a:r>
            <a:endParaRPr lang="en-AE"/>
          </a:p>
        </p:txBody>
      </p:sp>
      <p:cxnSp>
        <p:nvCxnSpPr>
          <p:cNvPr id="6" name="Straight Arrow Connector 5">
            <a:extLst>
              <a:ext uri="{FF2B5EF4-FFF2-40B4-BE49-F238E27FC236}">
                <a16:creationId xmlns:a16="http://schemas.microsoft.com/office/drawing/2014/main" id="{4D32844D-4C9D-9259-37AE-2C06D2C19A9E}"/>
              </a:ext>
            </a:extLst>
          </p:cNvPr>
          <p:cNvCxnSpPr>
            <a:cxnSpLocks/>
            <a:stCxn id="9" idx="3"/>
            <a:endCxn id="8" idx="1"/>
          </p:cNvCxnSpPr>
          <p:nvPr/>
        </p:nvCxnSpPr>
        <p:spPr>
          <a:xfrm>
            <a:off x="6233491" y="2295573"/>
            <a:ext cx="101613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7CA7AB-5402-EC3F-5A01-25B5FB733BB2}"/>
              </a:ext>
            </a:extLst>
          </p:cNvPr>
          <p:cNvSpPr txBox="1"/>
          <p:nvPr/>
        </p:nvSpPr>
        <p:spPr>
          <a:xfrm>
            <a:off x="-7467" y="1572297"/>
            <a:ext cx="2704587" cy="1446550"/>
          </a:xfrm>
          <a:prstGeom prst="rect">
            <a:avLst/>
          </a:prstGeom>
          <a:noFill/>
        </p:spPr>
        <p:txBody>
          <a:bodyPr wrap="none" rtlCol="0">
            <a:spAutoFit/>
          </a:bodyPr>
          <a:lstStyle/>
          <a:p>
            <a:pPr algn="ctr"/>
            <a:r>
              <a:rPr lang="en-US" sz="4400"/>
              <a:t>Purchase</a:t>
            </a:r>
            <a:br>
              <a:rPr lang="en-US" sz="4400"/>
            </a:br>
            <a:r>
              <a:rPr lang="en-US" sz="4400"/>
              <a:t>history</a:t>
            </a:r>
            <a:endParaRPr lang="en-AE" sz="4400"/>
          </a:p>
        </p:txBody>
      </p:sp>
      <p:sp>
        <p:nvSpPr>
          <p:cNvPr id="8" name="TextBox 7">
            <a:extLst>
              <a:ext uri="{FF2B5EF4-FFF2-40B4-BE49-F238E27FC236}">
                <a16:creationId xmlns:a16="http://schemas.microsoft.com/office/drawing/2014/main" id="{9E19676C-29E0-EC2C-829D-A0E4368CD4FB}"/>
              </a:ext>
            </a:extLst>
          </p:cNvPr>
          <p:cNvSpPr txBox="1"/>
          <p:nvPr/>
        </p:nvSpPr>
        <p:spPr>
          <a:xfrm>
            <a:off x="7249621" y="1910852"/>
            <a:ext cx="4942379" cy="769441"/>
          </a:xfrm>
          <a:prstGeom prst="rect">
            <a:avLst/>
          </a:prstGeom>
          <a:noFill/>
        </p:spPr>
        <p:txBody>
          <a:bodyPr wrap="none" rtlCol="0">
            <a:spAutoFit/>
          </a:bodyPr>
          <a:lstStyle/>
          <a:p>
            <a:pPr algn="ctr"/>
            <a:r>
              <a:rPr lang="en-US" sz="4400"/>
              <a:t>Recommendation</a:t>
            </a:r>
            <a:endParaRPr lang="en-AE" sz="4400"/>
          </a:p>
        </p:txBody>
      </p:sp>
      <p:sp>
        <p:nvSpPr>
          <p:cNvPr id="9" name="TextBox 8">
            <a:extLst>
              <a:ext uri="{FF2B5EF4-FFF2-40B4-BE49-F238E27FC236}">
                <a16:creationId xmlns:a16="http://schemas.microsoft.com/office/drawing/2014/main" id="{6CA85D56-A42E-D55E-6B0C-49EBA10E620A}"/>
              </a:ext>
            </a:extLst>
          </p:cNvPr>
          <p:cNvSpPr txBox="1"/>
          <p:nvPr/>
        </p:nvSpPr>
        <p:spPr>
          <a:xfrm>
            <a:off x="3713249" y="1910852"/>
            <a:ext cx="2520242" cy="769441"/>
          </a:xfrm>
          <a:prstGeom prst="rect">
            <a:avLst/>
          </a:prstGeom>
          <a:noFill/>
          <a:ln w="76200">
            <a:noFill/>
          </a:ln>
        </p:spPr>
        <p:txBody>
          <a:bodyPr wrap="none" rtlCol="0">
            <a:spAutoFit/>
          </a:bodyPr>
          <a:lstStyle/>
          <a:p>
            <a:pPr algn="ctr"/>
            <a:r>
              <a:rPr lang="en-US" sz="4400"/>
              <a:t>Features</a:t>
            </a:r>
            <a:endParaRPr lang="en-AE" sz="4400"/>
          </a:p>
        </p:txBody>
      </p:sp>
      <p:cxnSp>
        <p:nvCxnSpPr>
          <p:cNvPr id="10" name="Straight Arrow Connector 9">
            <a:extLst>
              <a:ext uri="{FF2B5EF4-FFF2-40B4-BE49-F238E27FC236}">
                <a16:creationId xmlns:a16="http://schemas.microsoft.com/office/drawing/2014/main" id="{26E44C35-FE2A-36D0-8C41-5284FD5D78F3}"/>
              </a:ext>
            </a:extLst>
          </p:cNvPr>
          <p:cNvCxnSpPr>
            <a:stCxn id="7" idx="3"/>
            <a:endCxn id="9" idx="1"/>
          </p:cNvCxnSpPr>
          <p:nvPr/>
        </p:nvCxnSpPr>
        <p:spPr>
          <a:xfrm>
            <a:off x="2697120" y="2295572"/>
            <a:ext cx="1016129" cy="1"/>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pic>
        <p:nvPicPr>
          <p:cNvPr id="12" name="Picture 11" descr="A screenshot of a grocery list&#10;&#10;Description automatically generated">
            <a:extLst>
              <a:ext uri="{FF2B5EF4-FFF2-40B4-BE49-F238E27FC236}">
                <a16:creationId xmlns:a16="http://schemas.microsoft.com/office/drawing/2014/main" id="{1833551E-4143-5601-21CE-B210AB60B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72" y="3332235"/>
            <a:ext cx="2384907" cy="3507510"/>
          </a:xfrm>
          <a:prstGeom prst="rect">
            <a:avLst/>
          </a:prstGeom>
        </p:spPr>
      </p:pic>
      <p:sp>
        <p:nvSpPr>
          <p:cNvPr id="3" name="TextBox 2">
            <a:extLst>
              <a:ext uri="{FF2B5EF4-FFF2-40B4-BE49-F238E27FC236}">
                <a16:creationId xmlns:a16="http://schemas.microsoft.com/office/drawing/2014/main" id="{E7224944-6D7E-F68A-9467-F71988EEA68E}"/>
              </a:ext>
            </a:extLst>
          </p:cNvPr>
          <p:cNvSpPr txBox="1"/>
          <p:nvPr/>
        </p:nvSpPr>
        <p:spPr>
          <a:xfrm>
            <a:off x="8057534" y="3531717"/>
            <a:ext cx="3589444" cy="1384995"/>
          </a:xfrm>
          <a:prstGeom prst="rect">
            <a:avLst/>
          </a:prstGeom>
          <a:noFill/>
        </p:spPr>
        <p:txBody>
          <a:bodyPr wrap="none" rtlCol="0">
            <a:spAutoFit/>
          </a:bodyPr>
          <a:lstStyle/>
          <a:p>
            <a:r>
              <a:rPr lang="en-US" sz="2800" err="1"/>
              <a:t>Aubergine</a:t>
            </a:r>
            <a:endParaRPr lang="en-US" sz="2800"/>
          </a:p>
          <a:p>
            <a:r>
              <a:rPr lang="en-US" sz="2800"/>
              <a:t>Blueberries</a:t>
            </a:r>
          </a:p>
          <a:p>
            <a:r>
              <a:rPr lang="en-US" sz="2800"/>
              <a:t>Frozen strawberries</a:t>
            </a:r>
            <a:endParaRPr lang="en-AE" sz="2800"/>
          </a:p>
        </p:txBody>
      </p:sp>
      <p:sp>
        <p:nvSpPr>
          <p:cNvPr id="4" name="TextBox 3">
            <a:extLst>
              <a:ext uri="{FF2B5EF4-FFF2-40B4-BE49-F238E27FC236}">
                <a16:creationId xmlns:a16="http://schemas.microsoft.com/office/drawing/2014/main" id="{4D9DF824-B2BF-8D50-BD55-CA631DC153B7}"/>
              </a:ext>
            </a:extLst>
          </p:cNvPr>
          <p:cNvSpPr txBox="1"/>
          <p:nvPr/>
        </p:nvSpPr>
        <p:spPr>
          <a:xfrm>
            <a:off x="3713249" y="3531718"/>
            <a:ext cx="3183885" cy="3108543"/>
          </a:xfrm>
          <a:prstGeom prst="rect">
            <a:avLst/>
          </a:prstGeom>
          <a:noFill/>
        </p:spPr>
        <p:txBody>
          <a:bodyPr wrap="none" rtlCol="0">
            <a:spAutoFit/>
          </a:bodyPr>
          <a:lstStyle/>
          <a:p>
            <a:r>
              <a:rPr lang="en-US" sz="2800" dirty="0"/>
              <a:t>Fruit:			1</a:t>
            </a:r>
            <a:br>
              <a:rPr lang="en-US" sz="2800" dirty="0"/>
            </a:br>
            <a:r>
              <a:rPr lang="en-US" sz="2800" dirty="0"/>
              <a:t>Vegetables: 	1</a:t>
            </a:r>
            <a:br>
              <a:rPr lang="en-US" sz="2800" dirty="0"/>
            </a:br>
            <a:r>
              <a:rPr lang="en-US" sz="2800" dirty="0"/>
              <a:t>Meat:		0</a:t>
            </a:r>
            <a:br>
              <a:rPr lang="en-US" sz="2800" dirty="0"/>
            </a:br>
            <a:r>
              <a:rPr lang="en-US" sz="2800" dirty="0"/>
              <a:t>Fish: 			1</a:t>
            </a:r>
            <a:br>
              <a:rPr lang="en-US" sz="2800" dirty="0"/>
            </a:br>
            <a:r>
              <a:rPr lang="en-US" sz="2800" dirty="0"/>
              <a:t>Cheese: 		1</a:t>
            </a:r>
            <a:br>
              <a:rPr lang="en-US" sz="2800" dirty="0"/>
            </a:br>
            <a:r>
              <a:rPr lang="en-US" sz="2800" dirty="0"/>
              <a:t>Frozen:		0</a:t>
            </a:r>
          </a:p>
          <a:p>
            <a:r>
              <a:rPr lang="en-US" sz="2800" dirty="0"/>
              <a:t>Prepared foods:	0</a:t>
            </a:r>
            <a:endParaRPr lang="en-AE" sz="2800" dirty="0"/>
          </a:p>
        </p:txBody>
      </p:sp>
    </p:spTree>
    <p:extLst>
      <p:ext uri="{BB962C8B-B14F-4D97-AF65-F5344CB8AC3E}">
        <p14:creationId xmlns:p14="http://schemas.microsoft.com/office/powerpoint/2010/main" val="1079981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327F-3855-6BD0-4BB8-56E1FD8F670F}"/>
              </a:ext>
            </a:extLst>
          </p:cNvPr>
          <p:cNvSpPr>
            <a:spLocks noGrp="1"/>
          </p:cNvSpPr>
          <p:nvPr>
            <p:ph type="title"/>
          </p:nvPr>
        </p:nvSpPr>
        <p:spPr/>
        <p:txBody>
          <a:bodyPr/>
          <a:lstStyle/>
          <a:p>
            <a:r>
              <a:rPr lang="en-US"/>
              <a:t>Marketing</a:t>
            </a:r>
            <a:endParaRPr lang="en-AE"/>
          </a:p>
        </p:txBody>
      </p:sp>
      <p:cxnSp>
        <p:nvCxnSpPr>
          <p:cNvPr id="11" name="Straight Arrow Connector 10">
            <a:extLst>
              <a:ext uri="{FF2B5EF4-FFF2-40B4-BE49-F238E27FC236}">
                <a16:creationId xmlns:a16="http://schemas.microsoft.com/office/drawing/2014/main" id="{BAE3269D-B9C4-0A9B-7380-C0CCC97C2CE5}"/>
              </a:ext>
            </a:extLst>
          </p:cNvPr>
          <p:cNvCxnSpPr>
            <a:cxnSpLocks/>
            <a:stCxn id="14" idx="3"/>
            <a:endCxn id="13" idx="1"/>
          </p:cNvCxnSpPr>
          <p:nvPr/>
        </p:nvCxnSpPr>
        <p:spPr>
          <a:xfrm>
            <a:off x="8796420" y="1817202"/>
            <a:ext cx="2199250"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6C7A15-07E5-DF9C-D8FF-33968A7B9001}"/>
              </a:ext>
            </a:extLst>
          </p:cNvPr>
          <p:cNvSpPr txBox="1"/>
          <p:nvPr/>
        </p:nvSpPr>
        <p:spPr>
          <a:xfrm>
            <a:off x="12993" y="1093927"/>
            <a:ext cx="2706190" cy="1446550"/>
          </a:xfrm>
          <a:prstGeom prst="rect">
            <a:avLst/>
          </a:prstGeom>
          <a:noFill/>
        </p:spPr>
        <p:txBody>
          <a:bodyPr wrap="none" rtlCol="0">
            <a:spAutoFit/>
          </a:bodyPr>
          <a:lstStyle/>
          <a:p>
            <a:pPr algn="ctr"/>
            <a:r>
              <a:rPr lang="en-US" sz="4400"/>
              <a:t>Browsing</a:t>
            </a:r>
            <a:br>
              <a:rPr lang="en-US" sz="4400"/>
            </a:br>
            <a:r>
              <a:rPr lang="en-US" sz="4400"/>
              <a:t>history</a:t>
            </a:r>
            <a:endParaRPr lang="en-AE" sz="4400"/>
          </a:p>
        </p:txBody>
      </p:sp>
      <p:sp>
        <p:nvSpPr>
          <p:cNvPr id="13" name="TextBox 12">
            <a:extLst>
              <a:ext uri="{FF2B5EF4-FFF2-40B4-BE49-F238E27FC236}">
                <a16:creationId xmlns:a16="http://schemas.microsoft.com/office/drawing/2014/main" id="{4552AF05-D359-06A3-DE1F-F0A78A9BA672}"/>
              </a:ext>
            </a:extLst>
          </p:cNvPr>
          <p:cNvSpPr txBox="1"/>
          <p:nvPr/>
        </p:nvSpPr>
        <p:spPr>
          <a:xfrm>
            <a:off x="10995670" y="1432482"/>
            <a:ext cx="1192955" cy="769441"/>
          </a:xfrm>
          <a:prstGeom prst="rect">
            <a:avLst/>
          </a:prstGeom>
          <a:noFill/>
        </p:spPr>
        <p:txBody>
          <a:bodyPr wrap="none" rtlCol="0">
            <a:spAutoFit/>
          </a:bodyPr>
          <a:lstStyle/>
          <a:p>
            <a:pPr algn="ctr"/>
            <a:r>
              <a:rPr lang="en-US" sz="4400"/>
              <a:t>Ads</a:t>
            </a:r>
            <a:endParaRPr lang="en-AE" sz="4400"/>
          </a:p>
        </p:txBody>
      </p:sp>
      <p:sp>
        <p:nvSpPr>
          <p:cNvPr id="14" name="TextBox 13">
            <a:extLst>
              <a:ext uri="{FF2B5EF4-FFF2-40B4-BE49-F238E27FC236}">
                <a16:creationId xmlns:a16="http://schemas.microsoft.com/office/drawing/2014/main" id="{7AFABB8F-2155-0205-2B54-5389956A6B4E}"/>
              </a:ext>
            </a:extLst>
          </p:cNvPr>
          <p:cNvSpPr txBox="1"/>
          <p:nvPr/>
        </p:nvSpPr>
        <p:spPr>
          <a:xfrm>
            <a:off x="4918434" y="1093927"/>
            <a:ext cx="3877986" cy="1446550"/>
          </a:xfrm>
          <a:prstGeom prst="rect">
            <a:avLst/>
          </a:prstGeom>
          <a:noFill/>
          <a:ln w="76200">
            <a:noFill/>
          </a:ln>
        </p:spPr>
        <p:txBody>
          <a:bodyPr wrap="none" rtlCol="0">
            <a:spAutoFit/>
          </a:bodyPr>
          <a:lstStyle/>
          <a:p>
            <a:pPr algn="ctr"/>
            <a:r>
              <a:rPr lang="en-US" sz="4400"/>
              <a:t>Customer</a:t>
            </a:r>
            <a:br>
              <a:rPr lang="en-US" sz="4400"/>
            </a:br>
            <a:r>
              <a:rPr lang="en-US" sz="4400"/>
              <a:t>segmentation</a:t>
            </a:r>
            <a:endParaRPr lang="en-AE" sz="4400"/>
          </a:p>
        </p:txBody>
      </p:sp>
      <p:cxnSp>
        <p:nvCxnSpPr>
          <p:cNvPr id="15" name="Straight Arrow Connector 14">
            <a:extLst>
              <a:ext uri="{FF2B5EF4-FFF2-40B4-BE49-F238E27FC236}">
                <a16:creationId xmlns:a16="http://schemas.microsoft.com/office/drawing/2014/main" id="{6BA47BA2-7E8F-AEE9-8FBB-F2EF65A9E89C}"/>
              </a:ext>
            </a:extLst>
          </p:cNvPr>
          <p:cNvCxnSpPr>
            <a:stCxn id="12" idx="3"/>
            <a:endCxn id="14" idx="1"/>
          </p:cNvCxnSpPr>
          <p:nvPr/>
        </p:nvCxnSpPr>
        <p:spPr>
          <a:xfrm>
            <a:off x="2719183" y="1817202"/>
            <a:ext cx="2199251" cy="0"/>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pic>
        <p:nvPicPr>
          <p:cNvPr id="36" name="Picture 35" descr="A group of chocolate cakes with cream and frosting&#10;&#10;Description automatically generated">
            <a:extLst>
              <a:ext uri="{FF2B5EF4-FFF2-40B4-BE49-F238E27FC236}">
                <a16:creationId xmlns:a16="http://schemas.microsoft.com/office/drawing/2014/main" id="{2DC18C66-7A5C-B556-5F3F-E4302084B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94" y="4542631"/>
            <a:ext cx="1554480" cy="874395"/>
          </a:xfrm>
          <a:prstGeom prst="rect">
            <a:avLst/>
          </a:prstGeom>
        </p:spPr>
      </p:pic>
      <p:pic>
        <p:nvPicPr>
          <p:cNvPr id="37" name="Picture 36" descr="A white object in space&#10;&#10;Description automatically generated">
            <a:extLst>
              <a:ext uri="{FF2B5EF4-FFF2-40B4-BE49-F238E27FC236}">
                <a16:creationId xmlns:a16="http://schemas.microsoft.com/office/drawing/2014/main" id="{F21BD962-9306-8D61-CE49-F28514A88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3952"/>
            <a:ext cx="1554480" cy="874395"/>
          </a:xfrm>
          <a:prstGeom prst="rect">
            <a:avLst/>
          </a:prstGeom>
        </p:spPr>
      </p:pic>
      <p:pic>
        <p:nvPicPr>
          <p:cNvPr id="38" name="Picture 37" descr="A cartoon of a person and a alien&#10;&#10;Description automatically generated">
            <a:extLst>
              <a:ext uri="{FF2B5EF4-FFF2-40B4-BE49-F238E27FC236}">
                <a16:creationId xmlns:a16="http://schemas.microsoft.com/office/drawing/2014/main" id="{CABFCF7B-5E0C-2A0D-144F-AC8A0B683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1214" y="2837239"/>
            <a:ext cx="1554480" cy="874395"/>
          </a:xfrm>
          <a:prstGeom prst="rect">
            <a:avLst/>
          </a:prstGeom>
        </p:spPr>
      </p:pic>
      <p:pic>
        <p:nvPicPr>
          <p:cNvPr id="39" name="Picture 38" descr="A screenshot of a computer game&#10;&#10;Description automatically generated">
            <a:extLst>
              <a:ext uri="{FF2B5EF4-FFF2-40B4-BE49-F238E27FC236}">
                <a16:creationId xmlns:a16="http://schemas.microsoft.com/office/drawing/2014/main" id="{5C75B18A-98D4-0CC8-0555-13C0BE3F3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571" y="2837239"/>
            <a:ext cx="1554480" cy="874395"/>
          </a:xfrm>
          <a:prstGeom prst="rect">
            <a:avLst/>
          </a:prstGeom>
        </p:spPr>
      </p:pic>
      <p:pic>
        <p:nvPicPr>
          <p:cNvPr id="40" name="Picture 39" descr="A group of colorful letters&#10;&#10;Description automatically generated">
            <a:extLst>
              <a:ext uri="{FF2B5EF4-FFF2-40B4-BE49-F238E27FC236}">
                <a16:creationId xmlns:a16="http://schemas.microsoft.com/office/drawing/2014/main" id="{5FF7D24C-7C10-6E34-4E75-6385A31FEF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7031" y="5389780"/>
            <a:ext cx="1554480" cy="874395"/>
          </a:xfrm>
          <a:prstGeom prst="rect">
            <a:avLst/>
          </a:prstGeom>
        </p:spPr>
      </p:pic>
      <p:pic>
        <p:nvPicPr>
          <p:cNvPr id="41" name="Picture 40" descr="A colorful explosion of lava&#10;&#10;Description automatically generated with medium confidence">
            <a:extLst>
              <a:ext uri="{FF2B5EF4-FFF2-40B4-BE49-F238E27FC236}">
                <a16:creationId xmlns:a16="http://schemas.microsoft.com/office/drawing/2014/main" id="{2BC6D4FC-193B-C8E1-A1FB-F60B6F4A6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0816" y="5389780"/>
            <a:ext cx="1554480" cy="874395"/>
          </a:xfrm>
          <a:prstGeom prst="rect">
            <a:avLst/>
          </a:prstGeom>
        </p:spPr>
      </p:pic>
      <p:pic>
        <p:nvPicPr>
          <p:cNvPr id="42" name="Picture 41" descr="A person in space with a ring of light&#10;&#10;Description automatically generated">
            <a:extLst>
              <a:ext uri="{FF2B5EF4-FFF2-40B4-BE49-F238E27FC236}">
                <a16:creationId xmlns:a16="http://schemas.microsoft.com/office/drawing/2014/main" id="{01AA328D-3885-872D-851D-C116F26B3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389780"/>
            <a:ext cx="1554480" cy="874395"/>
          </a:xfrm>
          <a:prstGeom prst="rect">
            <a:avLst/>
          </a:prstGeom>
        </p:spPr>
      </p:pic>
      <p:pic>
        <p:nvPicPr>
          <p:cNvPr id="43" name="Picture 42" descr="A group of people walking through a wall&#10;&#10;Description automatically generated">
            <a:extLst>
              <a:ext uri="{FF2B5EF4-FFF2-40B4-BE49-F238E27FC236}">
                <a16:creationId xmlns:a16="http://schemas.microsoft.com/office/drawing/2014/main" id="{2842FEEF-60AE-1496-EA74-03583754F4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7031" y="4542631"/>
            <a:ext cx="1554480" cy="874395"/>
          </a:xfrm>
          <a:prstGeom prst="rect">
            <a:avLst/>
          </a:prstGeom>
        </p:spPr>
      </p:pic>
      <p:pic>
        <p:nvPicPr>
          <p:cNvPr id="44" name="Picture 43" descr="A cartoon of cats and a soldier&#10;&#10;Description automatically generated">
            <a:extLst>
              <a:ext uri="{FF2B5EF4-FFF2-40B4-BE49-F238E27FC236}">
                <a16:creationId xmlns:a16="http://schemas.microsoft.com/office/drawing/2014/main" id="{591D7767-354F-24C2-3AE8-BAA43B99CE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7031" y="3683952"/>
            <a:ext cx="1554480" cy="874395"/>
          </a:xfrm>
          <a:prstGeom prst="rect">
            <a:avLst/>
          </a:prstGeom>
        </p:spPr>
      </p:pic>
      <p:pic>
        <p:nvPicPr>
          <p:cNvPr id="45" name="Picture 44" descr="A screenshot of a video game&#10;&#10;Description automatically generated">
            <a:extLst>
              <a:ext uri="{FF2B5EF4-FFF2-40B4-BE49-F238E27FC236}">
                <a16:creationId xmlns:a16="http://schemas.microsoft.com/office/drawing/2014/main" id="{2DC3B880-DAEA-C39F-5BBC-E7E0035351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411" y="3683952"/>
            <a:ext cx="1554480" cy="874395"/>
          </a:xfrm>
          <a:prstGeom prst="rect">
            <a:avLst/>
          </a:prstGeom>
        </p:spPr>
      </p:pic>
      <p:pic>
        <p:nvPicPr>
          <p:cNvPr id="46" name="Picture 45" descr="A yellow card with writing on it&#10;&#10;Description automatically generated">
            <a:extLst>
              <a:ext uri="{FF2B5EF4-FFF2-40B4-BE49-F238E27FC236}">
                <a16:creationId xmlns:a16="http://schemas.microsoft.com/office/drawing/2014/main" id="{473B6CA2-9F7E-913A-6090-B46A487AE9E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29" y="4542631"/>
            <a:ext cx="1554480" cy="874395"/>
          </a:xfrm>
          <a:prstGeom prst="rect">
            <a:avLst/>
          </a:prstGeom>
        </p:spPr>
      </p:pic>
      <p:pic>
        <p:nvPicPr>
          <p:cNvPr id="47" name="Picture 46" descr="A cartoon of a cat being held by a hand&#10;&#10;Description automatically generated">
            <a:extLst>
              <a:ext uri="{FF2B5EF4-FFF2-40B4-BE49-F238E27FC236}">
                <a16:creationId xmlns:a16="http://schemas.microsoft.com/office/drawing/2014/main" id="{EE5E7B74-27FB-434D-80CE-B9B437C02A9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2837239"/>
            <a:ext cx="1554480" cy="874395"/>
          </a:xfrm>
          <a:prstGeom prst="rect">
            <a:avLst/>
          </a:prstGeom>
        </p:spPr>
      </p:pic>
    </p:spTree>
    <p:extLst>
      <p:ext uri="{BB962C8B-B14F-4D97-AF65-F5344CB8AC3E}">
        <p14:creationId xmlns:p14="http://schemas.microsoft.com/office/powerpoint/2010/main" val="2979316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Feature Engineering</a:t>
            </a:r>
            <a:endParaRPr lang="en-AE" sz="13000" dirty="0"/>
          </a:p>
        </p:txBody>
      </p:sp>
    </p:spTree>
    <p:extLst>
      <p:ext uri="{BB962C8B-B14F-4D97-AF65-F5344CB8AC3E}">
        <p14:creationId xmlns:p14="http://schemas.microsoft.com/office/powerpoint/2010/main" val="2296095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327F-3855-6BD0-4BB8-56E1FD8F670F}"/>
              </a:ext>
            </a:extLst>
          </p:cNvPr>
          <p:cNvSpPr>
            <a:spLocks noGrp="1"/>
          </p:cNvSpPr>
          <p:nvPr>
            <p:ph type="title"/>
          </p:nvPr>
        </p:nvSpPr>
        <p:spPr/>
        <p:txBody>
          <a:bodyPr/>
          <a:lstStyle/>
          <a:p>
            <a:r>
              <a:rPr lang="en-US"/>
              <a:t>Marketing</a:t>
            </a:r>
            <a:endParaRPr lang="en-AE"/>
          </a:p>
        </p:txBody>
      </p:sp>
      <p:cxnSp>
        <p:nvCxnSpPr>
          <p:cNvPr id="11" name="Straight Arrow Connector 10">
            <a:extLst>
              <a:ext uri="{FF2B5EF4-FFF2-40B4-BE49-F238E27FC236}">
                <a16:creationId xmlns:a16="http://schemas.microsoft.com/office/drawing/2014/main" id="{BAE3269D-B9C4-0A9B-7380-C0CCC97C2CE5}"/>
              </a:ext>
            </a:extLst>
          </p:cNvPr>
          <p:cNvCxnSpPr>
            <a:cxnSpLocks/>
            <a:stCxn id="14" idx="3"/>
            <a:endCxn id="13" idx="1"/>
          </p:cNvCxnSpPr>
          <p:nvPr/>
        </p:nvCxnSpPr>
        <p:spPr>
          <a:xfrm>
            <a:off x="8796420" y="1817202"/>
            <a:ext cx="2199252"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6C7A15-07E5-DF9C-D8FF-33968A7B9001}"/>
              </a:ext>
            </a:extLst>
          </p:cNvPr>
          <p:cNvSpPr txBox="1"/>
          <p:nvPr/>
        </p:nvSpPr>
        <p:spPr>
          <a:xfrm>
            <a:off x="12993" y="1093927"/>
            <a:ext cx="2706190" cy="1446550"/>
          </a:xfrm>
          <a:prstGeom prst="rect">
            <a:avLst/>
          </a:prstGeom>
          <a:noFill/>
        </p:spPr>
        <p:txBody>
          <a:bodyPr wrap="none" rtlCol="0">
            <a:spAutoFit/>
          </a:bodyPr>
          <a:lstStyle/>
          <a:p>
            <a:pPr algn="ctr"/>
            <a:r>
              <a:rPr lang="en-US" sz="4400"/>
              <a:t>Browsing</a:t>
            </a:r>
            <a:br>
              <a:rPr lang="en-US" sz="4400"/>
            </a:br>
            <a:r>
              <a:rPr lang="en-US" sz="4400"/>
              <a:t>history</a:t>
            </a:r>
            <a:endParaRPr lang="en-AE" sz="4400"/>
          </a:p>
        </p:txBody>
      </p:sp>
      <p:sp>
        <p:nvSpPr>
          <p:cNvPr id="13" name="TextBox 12">
            <a:extLst>
              <a:ext uri="{FF2B5EF4-FFF2-40B4-BE49-F238E27FC236}">
                <a16:creationId xmlns:a16="http://schemas.microsoft.com/office/drawing/2014/main" id="{4552AF05-D359-06A3-DE1F-F0A78A9BA672}"/>
              </a:ext>
            </a:extLst>
          </p:cNvPr>
          <p:cNvSpPr txBox="1"/>
          <p:nvPr/>
        </p:nvSpPr>
        <p:spPr>
          <a:xfrm>
            <a:off x="10995672" y="1432482"/>
            <a:ext cx="1192954" cy="769441"/>
          </a:xfrm>
          <a:prstGeom prst="rect">
            <a:avLst/>
          </a:prstGeom>
          <a:noFill/>
        </p:spPr>
        <p:txBody>
          <a:bodyPr wrap="none" rtlCol="0">
            <a:spAutoFit/>
          </a:bodyPr>
          <a:lstStyle/>
          <a:p>
            <a:pPr algn="ctr"/>
            <a:r>
              <a:rPr lang="en-US" sz="4400"/>
              <a:t>Ads</a:t>
            </a:r>
            <a:endParaRPr lang="en-AE" sz="4400"/>
          </a:p>
        </p:txBody>
      </p:sp>
      <p:sp>
        <p:nvSpPr>
          <p:cNvPr id="14" name="TextBox 13">
            <a:extLst>
              <a:ext uri="{FF2B5EF4-FFF2-40B4-BE49-F238E27FC236}">
                <a16:creationId xmlns:a16="http://schemas.microsoft.com/office/drawing/2014/main" id="{7AFABB8F-2155-0205-2B54-5389956A6B4E}"/>
              </a:ext>
            </a:extLst>
          </p:cNvPr>
          <p:cNvSpPr txBox="1"/>
          <p:nvPr/>
        </p:nvSpPr>
        <p:spPr>
          <a:xfrm>
            <a:off x="4918434" y="1093927"/>
            <a:ext cx="3877986" cy="1446550"/>
          </a:xfrm>
          <a:prstGeom prst="rect">
            <a:avLst/>
          </a:prstGeom>
          <a:noFill/>
          <a:ln w="76200">
            <a:noFill/>
          </a:ln>
        </p:spPr>
        <p:txBody>
          <a:bodyPr wrap="none" rtlCol="0">
            <a:spAutoFit/>
          </a:bodyPr>
          <a:lstStyle/>
          <a:p>
            <a:pPr algn="ctr"/>
            <a:r>
              <a:rPr lang="en-US" sz="4400"/>
              <a:t>Customer</a:t>
            </a:r>
            <a:br>
              <a:rPr lang="en-US" sz="4400"/>
            </a:br>
            <a:r>
              <a:rPr lang="en-US" sz="4400"/>
              <a:t>segmentation</a:t>
            </a:r>
            <a:endParaRPr lang="en-AE" sz="4400"/>
          </a:p>
        </p:txBody>
      </p:sp>
      <p:cxnSp>
        <p:nvCxnSpPr>
          <p:cNvPr id="15" name="Straight Arrow Connector 14">
            <a:extLst>
              <a:ext uri="{FF2B5EF4-FFF2-40B4-BE49-F238E27FC236}">
                <a16:creationId xmlns:a16="http://schemas.microsoft.com/office/drawing/2014/main" id="{6BA47BA2-7E8F-AEE9-8FBB-F2EF65A9E89C}"/>
              </a:ext>
            </a:extLst>
          </p:cNvPr>
          <p:cNvCxnSpPr>
            <a:stCxn id="12" idx="3"/>
            <a:endCxn id="14" idx="1"/>
          </p:cNvCxnSpPr>
          <p:nvPr/>
        </p:nvCxnSpPr>
        <p:spPr>
          <a:xfrm>
            <a:off x="2719183" y="1817202"/>
            <a:ext cx="2199251" cy="0"/>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pic>
        <p:nvPicPr>
          <p:cNvPr id="36" name="Picture 35" descr="A group of chocolate cakes with cream and frosting&#10;&#10;Description automatically generated">
            <a:extLst>
              <a:ext uri="{FF2B5EF4-FFF2-40B4-BE49-F238E27FC236}">
                <a16:creationId xmlns:a16="http://schemas.microsoft.com/office/drawing/2014/main" id="{2DC18C66-7A5C-B556-5F3F-E4302084B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94" y="4542631"/>
            <a:ext cx="1554480" cy="874395"/>
          </a:xfrm>
          <a:prstGeom prst="rect">
            <a:avLst/>
          </a:prstGeom>
        </p:spPr>
      </p:pic>
      <p:pic>
        <p:nvPicPr>
          <p:cNvPr id="37" name="Picture 36" descr="A white object in space&#10;&#10;Description automatically generated">
            <a:extLst>
              <a:ext uri="{FF2B5EF4-FFF2-40B4-BE49-F238E27FC236}">
                <a16:creationId xmlns:a16="http://schemas.microsoft.com/office/drawing/2014/main" id="{F21BD962-9306-8D61-CE49-F28514A88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3952"/>
            <a:ext cx="1554480" cy="874395"/>
          </a:xfrm>
          <a:prstGeom prst="rect">
            <a:avLst/>
          </a:prstGeom>
        </p:spPr>
      </p:pic>
      <p:pic>
        <p:nvPicPr>
          <p:cNvPr id="38" name="Picture 37" descr="A cartoon of a person and a alien&#10;&#10;Description automatically generated">
            <a:extLst>
              <a:ext uri="{FF2B5EF4-FFF2-40B4-BE49-F238E27FC236}">
                <a16:creationId xmlns:a16="http://schemas.microsoft.com/office/drawing/2014/main" id="{CABFCF7B-5E0C-2A0D-144F-AC8A0B683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1214" y="2837239"/>
            <a:ext cx="1554480" cy="874395"/>
          </a:xfrm>
          <a:prstGeom prst="rect">
            <a:avLst/>
          </a:prstGeom>
        </p:spPr>
      </p:pic>
      <p:pic>
        <p:nvPicPr>
          <p:cNvPr id="39" name="Picture 38" descr="A screenshot of a computer game&#10;&#10;Description automatically generated">
            <a:extLst>
              <a:ext uri="{FF2B5EF4-FFF2-40B4-BE49-F238E27FC236}">
                <a16:creationId xmlns:a16="http://schemas.microsoft.com/office/drawing/2014/main" id="{5C75B18A-98D4-0CC8-0555-13C0BE3F3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571" y="2837239"/>
            <a:ext cx="1554480" cy="874395"/>
          </a:xfrm>
          <a:prstGeom prst="rect">
            <a:avLst/>
          </a:prstGeom>
        </p:spPr>
      </p:pic>
      <p:pic>
        <p:nvPicPr>
          <p:cNvPr id="40" name="Picture 39" descr="A group of colorful letters&#10;&#10;Description automatically generated">
            <a:extLst>
              <a:ext uri="{FF2B5EF4-FFF2-40B4-BE49-F238E27FC236}">
                <a16:creationId xmlns:a16="http://schemas.microsoft.com/office/drawing/2014/main" id="{5FF7D24C-7C10-6E34-4E75-6385A31FEF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7031" y="5389780"/>
            <a:ext cx="1554480" cy="874395"/>
          </a:xfrm>
          <a:prstGeom prst="rect">
            <a:avLst/>
          </a:prstGeom>
        </p:spPr>
      </p:pic>
      <p:pic>
        <p:nvPicPr>
          <p:cNvPr id="41" name="Picture 40" descr="A colorful explosion of lava&#10;&#10;Description automatically generated with medium confidence">
            <a:extLst>
              <a:ext uri="{FF2B5EF4-FFF2-40B4-BE49-F238E27FC236}">
                <a16:creationId xmlns:a16="http://schemas.microsoft.com/office/drawing/2014/main" id="{2BC6D4FC-193B-C8E1-A1FB-F60B6F4A6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0816" y="5389780"/>
            <a:ext cx="1554480" cy="874395"/>
          </a:xfrm>
          <a:prstGeom prst="rect">
            <a:avLst/>
          </a:prstGeom>
        </p:spPr>
      </p:pic>
      <p:pic>
        <p:nvPicPr>
          <p:cNvPr id="42" name="Picture 41" descr="A person in space with a ring of light&#10;&#10;Description automatically generated">
            <a:extLst>
              <a:ext uri="{FF2B5EF4-FFF2-40B4-BE49-F238E27FC236}">
                <a16:creationId xmlns:a16="http://schemas.microsoft.com/office/drawing/2014/main" id="{01AA328D-3885-872D-851D-C116F26B3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389780"/>
            <a:ext cx="1554480" cy="874395"/>
          </a:xfrm>
          <a:prstGeom prst="rect">
            <a:avLst/>
          </a:prstGeom>
        </p:spPr>
      </p:pic>
      <p:pic>
        <p:nvPicPr>
          <p:cNvPr id="43" name="Picture 42" descr="A group of people walking through a wall&#10;&#10;Description automatically generated">
            <a:extLst>
              <a:ext uri="{FF2B5EF4-FFF2-40B4-BE49-F238E27FC236}">
                <a16:creationId xmlns:a16="http://schemas.microsoft.com/office/drawing/2014/main" id="{2842FEEF-60AE-1496-EA74-03583754F4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7031" y="4542631"/>
            <a:ext cx="1554480" cy="874395"/>
          </a:xfrm>
          <a:prstGeom prst="rect">
            <a:avLst/>
          </a:prstGeom>
        </p:spPr>
      </p:pic>
      <p:pic>
        <p:nvPicPr>
          <p:cNvPr id="44" name="Picture 43" descr="A cartoon of cats and a soldier&#10;&#10;Description automatically generated">
            <a:extLst>
              <a:ext uri="{FF2B5EF4-FFF2-40B4-BE49-F238E27FC236}">
                <a16:creationId xmlns:a16="http://schemas.microsoft.com/office/drawing/2014/main" id="{591D7767-354F-24C2-3AE8-BAA43B99CE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7031" y="3683952"/>
            <a:ext cx="1554480" cy="874395"/>
          </a:xfrm>
          <a:prstGeom prst="rect">
            <a:avLst/>
          </a:prstGeom>
        </p:spPr>
      </p:pic>
      <p:pic>
        <p:nvPicPr>
          <p:cNvPr id="45" name="Picture 44" descr="A screenshot of a video game&#10;&#10;Description automatically generated">
            <a:extLst>
              <a:ext uri="{FF2B5EF4-FFF2-40B4-BE49-F238E27FC236}">
                <a16:creationId xmlns:a16="http://schemas.microsoft.com/office/drawing/2014/main" id="{2DC3B880-DAEA-C39F-5BBC-E7E0035351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411" y="3683952"/>
            <a:ext cx="1554480" cy="874395"/>
          </a:xfrm>
          <a:prstGeom prst="rect">
            <a:avLst/>
          </a:prstGeom>
        </p:spPr>
      </p:pic>
      <p:pic>
        <p:nvPicPr>
          <p:cNvPr id="46" name="Picture 45" descr="A yellow card with writing on it&#10;&#10;Description automatically generated">
            <a:extLst>
              <a:ext uri="{FF2B5EF4-FFF2-40B4-BE49-F238E27FC236}">
                <a16:creationId xmlns:a16="http://schemas.microsoft.com/office/drawing/2014/main" id="{473B6CA2-9F7E-913A-6090-B46A487AE9E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29" y="4542631"/>
            <a:ext cx="1554480" cy="874395"/>
          </a:xfrm>
          <a:prstGeom prst="rect">
            <a:avLst/>
          </a:prstGeom>
        </p:spPr>
      </p:pic>
      <p:pic>
        <p:nvPicPr>
          <p:cNvPr id="47" name="Picture 46" descr="A cartoon of a cat being held by a hand&#10;&#10;Description automatically generated">
            <a:extLst>
              <a:ext uri="{FF2B5EF4-FFF2-40B4-BE49-F238E27FC236}">
                <a16:creationId xmlns:a16="http://schemas.microsoft.com/office/drawing/2014/main" id="{EE5E7B74-27FB-434D-80CE-B9B437C02A9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2837239"/>
            <a:ext cx="1554480" cy="874395"/>
          </a:xfrm>
          <a:prstGeom prst="rect">
            <a:avLst/>
          </a:prstGeom>
        </p:spPr>
      </p:pic>
      <p:sp>
        <p:nvSpPr>
          <p:cNvPr id="49" name="TextBox 48">
            <a:extLst>
              <a:ext uri="{FF2B5EF4-FFF2-40B4-BE49-F238E27FC236}">
                <a16:creationId xmlns:a16="http://schemas.microsoft.com/office/drawing/2014/main" id="{83CB1964-1CAE-80B2-16F1-04479DD7D588}"/>
              </a:ext>
            </a:extLst>
          </p:cNvPr>
          <p:cNvSpPr txBox="1"/>
          <p:nvPr/>
        </p:nvSpPr>
        <p:spPr>
          <a:xfrm>
            <a:off x="5198422" y="3004075"/>
            <a:ext cx="3142207" cy="3539430"/>
          </a:xfrm>
          <a:prstGeom prst="rect">
            <a:avLst/>
          </a:prstGeom>
          <a:noFill/>
        </p:spPr>
        <p:txBody>
          <a:bodyPr wrap="none" rtlCol="0">
            <a:spAutoFit/>
          </a:bodyPr>
          <a:lstStyle/>
          <a:p>
            <a:r>
              <a:rPr lang="en-US" sz="2800" dirty="0"/>
              <a:t>Science</a:t>
            </a:r>
            <a:br>
              <a:rPr lang="en-AE" sz="2800" dirty="0"/>
            </a:br>
            <a:r>
              <a:rPr lang="en-AE" sz="2800" dirty="0"/>
              <a:t>Machine learning</a:t>
            </a:r>
            <a:br>
              <a:rPr lang="en-AE" sz="2800" dirty="0"/>
            </a:br>
            <a:r>
              <a:rPr lang="en-AE" sz="2800" dirty="0"/>
              <a:t>Mathematics</a:t>
            </a:r>
            <a:br>
              <a:rPr lang="en-AE" sz="2800" dirty="0"/>
            </a:br>
            <a:r>
              <a:rPr lang="en-AE" sz="2800" dirty="0"/>
              <a:t>Physics</a:t>
            </a:r>
            <a:br>
              <a:rPr lang="en-AE" sz="2800" dirty="0"/>
            </a:br>
            <a:r>
              <a:rPr lang="en-AE" sz="2800" dirty="0"/>
              <a:t>Space</a:t>
            </a:r>
          </a:p>
          <a:p>
            <a:r>
              <a:rPr lang="en-AE" sz="2800" dirty="0"/>
              <a:t>Cats</a:t>
            </a:r>
          </a:p>
          <a:p>
            <a:r>
              <a:rPr lang="en-AE" sz="2800" dirty="0"/>
              <a:t>Cooking</a:t>
            </a:r>
          </a:p>
          <a:p>
            <a:r>
              <a:rPr lang="en-AE" sz="2800" dirty="0"/>
              <a:t>English, French</a:t>
            </a:r>
            <a:endParaRPr lang="en-US" sz="2800" dirty="0"/>
          </a:p>
        </p:txBody>
      </p:sp>
    </p:spTree>
    <p:extLst>
      <p:ext uri="{BB962C8B-B14F-4D97-AF65-F5344CB8AC3E}">
        <p14:creationId xmlns:p14="http://schemas.microsoft.com/office/powerpoint/2010/main" val="2440160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327F-3855-6BD0-4BB8-56E1FD8F670F}"/>
              </a:ext>
            </a:extLst>
          </p:cNvPr>
          <p:cNvSpPr>
            <a:spLocks noGrp="1"/>
          </p:cNvSpPr>
          <p:nvPr>
            <p:ph type="title"/>
          </p:nvPr>
        </p:nvSpPr>
        <p:spPr/>
        <p:txBody>
          <a:bodyPr/>
          <a:lstStyle/>
          <a:p>
            <a:r>
              <a:rPr lang="en-US"/>
              <a:t>Marketing</a:t>
            </a:r>
            <a:endParaRPr lang="en-AE"/>
          </a:p>
        </p:txBody>
      </p:sp>
      <p:cxnSp>
        <p:nvCxnSpPr>
          <p:cNvPr id="11" name="Straight Arrow Connector 10">
            <a:extLst>
              <a:ext uri="{FF2B5EF4-FFF2-40B4-BE49-F238E27FC236}">
                <a16:creationId xmlns:a16="http://schemas.microsoft.com/office/drawing/2014/main" id="{BAE3269D-B9C4-0A9B-7380-C0CCC97C2CE5}"/>
              </a:ext>
            </a:extLst>
          </p:cNvPr>
          <p:cNvCxnSpPr>
            <a:cxnSpLocks/>
            <a:stCxn id="14" idx="3"/>
            <a:endCxn id="13" idx="1"/>
          </p:cNvCxnSpPr>
          <p:nvPr/>
        </p:nvCxnSpPr>
        <p:spPr>
          <a:xfrm>
            <a:off x="8796420" y="1817202"/>
            <a:ext cx="2199252"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6C7A15-07E5-DF9C-D8FF-33968A7B9001}"/>
              </a:ext>
            </a:extLst>
          </p:cNvPr>
          <p:cNvSpPr txBox="1"/>
          <p:nvPr/>
        </p:nvSpPr>
        <p:spPr>
          <a:xfrm>
            <a:off x="12993" y="1093927"/>
            <a:ext cx="2706190" cy="1446550"/>
          </a:xfrm>
          <a:prstGeom prst="rect">
            <a:avLst/>
          </a:prstGeom>
          <a:noFill/>
        </p:spPr>
        <p:txBody>
          <a:bodyPr wrap="none" rtlCol="0">
            <a:spAutoFit/>
          </a:bodyPr>
          <a:lstStyle/>
          <a:p>
            <a:pPr algn="ctr"/>
            <a:r>
              <a:rPr lang="en-US" sz="4400"/>
              <a:t>Browsing</a:t>
            </a:r>
            <a:br>
              <a:rPr lang="en-US" sz="4400"/>
            </a:br>
            <a:r>
              <a:rPr lang="en-US" sz="4400"/>
              <a:t>history</a:t>
            </a:r>
            <a:endParaRPr lang="en-AE" sz="4400"/>
          </a:p>
        </p:txBody>
      </p:sp>
      <p:sp>
        <p:nvSpPr>
          <p:cNvPr id="13" name="TextBox 12">
            <a:extLst>
              <a:ext uri="{FF2B5EF4-FFF2-40B4-BE49-F238E27FC236}">
                <a16:creationId xmlns:a16="http://schemas.microsoft.com/office/drawing/2014/main" id="{4552AF05-D359-06A3-DE1F-F0A78A9BA672}"/>
              </a:ext>
            </a:extLst>
          </p:cNvPr>
          <p:cNvSpPr txBox="1"/>
          <p:nvPr/>
        </p:nvSpPr>
        <p:spPr>
          <a:xfrm>
            <a:off x="10995672" y="1432482"/>
            <a:ext cx="1192954" cy="769441"/>
          </a:xfrm>
          <a:prstGeom prst="rect">
            <a:avLst/>
          </a:prstGeom>
          <a:noFill/>
        </p:spPr>
        <p:txBody>
          <a:bodyPr wrap="none" rtlCol="0">
            <a:spAutoFit/>
          </a:bodyPr>
          <a:lstStyle/>
          <a:p>
            <a:pPr algn="ctr"/>
            <a:r>
              <a:rPr lang="en-US" sz="4400"/>
              <a:t>Ads</a:t>
            </a:r>
            <a:endParaRPr lang="en-AE" sz="4400"/>
          </a:p>
        </p:txBody>
      </p:sp>
      <p:sp>
        <p:nvSpPr>
          <p:cNvPr id="14" name="TextBox 13">
            <a:extLst>
              <a:ext uri="{FF2B5EF4-FFF2-40B4-BE49-F238E27FC236}">
                <a16:creationId xmlns:a16="http://schemas.microsoft.com/office/drawing/2014/main" id="{7AFABB8F-2155-0205-2B54-5389956A6B4E}"/>
              </a:ext>
            </a:extLst>
          </p:cNvPr>
          <p:cNvSpPr txBox="1"/>
          <p:nvPr/>
        </p:nvSpPr>
        <p:spPr>
          <a:xfrm>
            <a:off x="4918434" y="1093927"/>
            <a:ext cx="3877986" cy="1446550"/>
          </a:xfrm>
          <a:prstGeom prst="rect">
            <a:avLst/>
          </a:prstGeom>
          <a:noFill/>
          <a:ln w="76200">
            <a:noFill/>
          </a:ln>
        </p:spPr>
        <p:txBody>
          <a:bodyPr wrap="none" rtlCol="0">
            <a:spAutoFit/>
          </a:bodyPr>
          <a:lstStyle/>
          <a:p>
            <a:pPr algn="ctr"/>
            <a:r>
              <a:rPr lang="en-US" sz="4400"/>
              <a:t>Customer</a:t>
            </a:r>
            <a:br>
              <a:rPr lang="en-US" sz="4400"/>
            </a:br>
            <a:r>
              <a:rPr lang="en-US" sz="4400"/>
              <a:t>segmentation</a:t>
            </a:r>
            <a:endParaRPr lang="en-AE" sz="4400"/>
          </a:p>
        </p:txBody>
      </p:sp>
      <p:cxnSp>
        <p:nvCxnSpPr>
          <p:cNvPr id="15" name="Straight Arrow Connector 14">
            <a:extLst>
              <a:ext uri="{FF2B5EF4-FFF2-40B4-BE49-F238E27FC236}">
                <a16:creationId xmlns:a16="http://schemas.microsoft.com/office/drawing/2014/main" id="{6BA47BA2-7E8F-AEE9-8FBB-F2EF65A9E89C}"/>
              </a:ext>
            </a:extLst>
          </p:cNvPr>
          <p:cNvCxnSpPr>
            <a:stCxn id="12" idx="3"/>
            <a:endCxn id="14" idx="1"/>
          </p:cNvCxnSpPr>
          <p:nvPr/>
        </p:nvCxnSpPr>
        <p:spPr>
          <a:xfrm>
            <a:off x="2719183" y="1817202"/>
            <a:ext cx="2199251" cy="0"/>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pic>
        <p:nvPicPr>
          <p:cNvPr id="36" name="Picture 35" descr="A group of chocolate cakes with cream and frosting&#10;&#10;Description automatically generated">
            <a:extLst>
              <a:ext uri="{FF2B5EF4-FFF2-40B4-BE49-F238E27FC236}">
                <a16:creationId xmlns:a16="http://schemas.microsoft.com/office/drawing/2014/main" id="{2DC18C66-7A5C-B556-5F3F-E4302084B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894" y="4542631"/>
            <a:ext cx="1554480" cy="874395"/>
          </a:xfrm>
          <a:prstGeom prst="rect">
            <a:avLst/>
          </a:prstGeom>
        </p:spPr>
      </p:pic>
      <p:pic>
        <p:nvPicPr>
          <p:cNvPr id="37" name="Picture 36" descr="A white object in space&#10;&#10;Description automatically generated">
            <a:extLst>
              <a:ext uri="{FF2B5EF4-FFF2-40B4-BE49-F238E27FC236}">
                <a16:creationId xmlns:a16="http://schemas.microsoft.com/office/drawing/2014/main" id="{F21BD962-9306-8D61-CE49-F28514A88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3952"/>
            <a:ext cx="1554480" cy="874395"/>
          </a:xfrm>
          <a:prstGeom prst="rect">
            <a:avLst/>
          </a:prstGeom>
        </p:spPr>
      </p:pic>
      <p:pic>
        <p:nvPicPr>
          <p:cNvPr id="38" name="Picture 37" descr="A cartoon of a person and a alien&#10;&#10;Description automatically generated">
            <a:extLst>
              <a:ext uri="{FF2B5EF4-FFF2-40B4-BE49-F238E27FC236}">
                <a16:creationId xmlns:a16="http://schemas.microsoft.com/office/drawing/2014/main" id="{CABFCF7B-5E0C-2A0D-144F-AC8A0B683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1214" y="2837239"/>
            <a:ext cx="1554480" cy="874395"/>
          </a:xfrm>
          <a:prstGeom prst="rect">
            <a:avLst/>
          </a:prstGeom>
        </p:spPr>
      </p:pic>
      <p:pic>
        <p:nvPicPr>
          <p:cNvPr id="39" name="Picture 38" descr="A screenshot of a computer game&#10;&#10;Description automatically generated">
            <a:extLst>
              <a:ext uri="{FF2B5EF4-FFF2-40B4-BE49-F238E27FC236}">
                <a16:creationId xmlns:a16="http://schemas.microsoft.com/office/drawing/2014/main" id="{5C75B18A-98D4-0CC8-0555-13C0BE3F3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571" y="2837239"/>
            <a:ext cx="1554480" cy="874395"/>
          </a:xfrm>
          <a:prstGeom prst="rect">
            <a:avLst/>
          </a:prstGeom>
        </p:spPr>
      </p:pic>
      <p:pic>
        <p:nvPicPr>
          <p:cNvPr id="40" name="Picture 39" descr="A group of colorful letters&#10;&#10;Description automatically generated">
            <a:extLst>
              <a:ext uri="{FF2B5EF4-FFF2-40B4-BE49-F238E27FC236}">
                <a16:creationId xmlns:a16="http://schemas.microsoft.com/office/drawing/2014/main" id="{5FF7D24C-7C10-6E34-4E75-6385A31FEF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7031" y="5389780"/>
            <a:ext cx="1554480" cy="874395"/>
          </a:xfrm>
          <a:prstGeom prst="rect">
            <a:avLst/>
          </a:prstGeom>
        </p:spPr>
      </p:pic>
      <p:pic>
        <p:nvPicPr>
          <p:cNvPr id="41" name="Picture 40" descr="A colorful explosion of lava&#10;&#10;Description automatically generated with medium confidence">
            <a:extLst>
              <a:ext uri="{FF2B5EF4-FFF2-40B4-BE49-F238E27FC236}">
                <a16:creationId xmlns:a16="http://schemas.microsoft.com/office/drawing/2014/main" id="{2BC6D4FC-193B-C8E1-A1FB-F60B6F4A6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0816" y="5389780"/>
            <a:ext cx="1554480" cy="874395"/>
          </a:xfrm>
          <a:prstGeom prst="rect">
            <a:avLst/>
          </a:prstGeom>
        </p:spPr>
      </p:pic>
      <p:pic>
        <p:nvPicPr>
          <p:cNvPr id="42" name="Picture 41" descr="A person in space with a ring of light&#10;&#10;Description automatically generated">
            <a:extLst>
              <a:ext uri="{FF2B5EF4-FFF2-40B4-BE49-F238E27FC236}">
                <a16:creationId xmlns:a16="http://schemas.microsoft.com/office/drawing/2014/main" id="{01AA328D-3885-872D-851D-C116F26B3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389780"/>
            <a:ext cx="1554480" cy="874395"/>
          </a:xfrm>
          <a:prstGeom prst="rect">
            <a:avLst/>
          </a:prstGeom>
        </p:spPr>
      </p:pic>
      <p:pic>
        <p:nvPicPr>
          <p:cNvPr id="43" name="Picture 42" descr="A group of people walking through a wall&#10;&#10;Description automatically generated">
            <a:extLst>
              <a:ext uri="{FF2B5EF4-FFF2-40B4-BE49-F238E27FC236}">
                <a16:creationId xmlns:a16="http://schemas.microsoft.com/office/drawing/2014/main" id="{2842FEEF-60AE-1496-EA74-03583754F4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7031" y="4542631"/>
            <a:ext cx="1554480" cy="874395"/>
          </a:xfrm>
          <a:prstGeom prst="rect">
            <a:avLst/>
          </a:prstGeom>
        </p:spPr>
      </p:pic>
      <p:pic>
        <p:nvPicPr>
          <p:cNvPr id="44" name="Picture 43" descr="A cartoon of cats and a soldier&#10;&#10;Description automatically generated">
            <a:extLst>
              <a:ext uri="{FF2B5EF4-FFF2-40B4-BE49-F238E27FC236}">
                <a16:creationId xmlns:a16="http://schemas.microsoft.com/office/drawing/2014/main" id="{591D7767-354F-24C2-3AE8-BAA43B99CE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7031" y="3683952"/>
            <a:ext cx="1554480" cy="874395"/>
          </a:xfrm>
          <a:prstGeom prst="rect">
            <a:avLst/>
          </a:prstGeom>
        </p:spPr>
      </p:pic>
      <p:pic>
        <p:nvPicPr>
          <p:cNvPr id="45" name="Picture 44" descr="A screenshot of a video game&#10;&#10;Description automatically generated">
            <a:extLst>
              <a:ext uri="{FF2B5EF4-FFF2-40B4-BE49-F238E27FC236}">
                <a16:creationId xmlns:a16="http://schemas.microsoft.com/office/drawing/2014/main" id="{2DC3B880-DAEA-C39F-5BBC-E7E0035351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411" y="3683952"/>
            <a:ext cx="1554480" cy="874395"/>
          </a:xfrm>
          <a:prstGeom prst="rect">
            <a:avLst/>
          </a:prstGeom>
        </p:spPr>
      </p:pic>
      <p:pic>
        <p:nvPicPr>
          <p:cNvPr id="46" name="Picture 45" descr="A yellow card with writing on it&#10;&#10;Description automatically generated">
            <a:extLst>
              <a:ext uri="{FF2B5EF4-FFF2-40B4-BE49-F238E27FC236}">
                <a16:creationId xmlns:a16="http://schemas.microsoft.com/office/drawing/2014/main" id="{473B6CA2-9F7E-913A-6090-B46A487AE9E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29" y="4542631"/>
            <a:ext cx="1554480" cy="874395"/>
          </a:xfrm>
          <a:prstGeom prst="rect">
            <a:avLst/>
          </a:prstGeom>
        </p:spPr>
      </p:pic>
      <p:pic>
        <p:nvPicPr>
          <p:cNvPr id="47" name="Picture 46" descr="A cartoon of a cat being held by a hand&#10;&#10;Description automatically generated">
            <a:extLst>
              <a:ext uri="{FF2B5EF4-FFF2-40B4-BE49-F238E27FC236}">
                <a16:creationId xmlns:a16="http://schemas.microsoft.com/office/drawing/2014/main" id="{EE5E7B74-27FB-434D-80CE-B9B437C02A9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2837239"/>
            <a:ext cx="1554480" cy="874395"/>
          </a:xfrm>
          <a:prstGeom prst="rect">
            <a:avLst/>
          </a:prstGeom>
        </p:spPr>
      </p:pic>
      <p:sp>
        <p:nvSpPr>
          <p:cNvPr id="49" name="TextBox 48">
            <a:extLst>
              <a:ext uri="{FF2B5EF4-FFF2-40B4-BE49-F238E27FC236}">
                <a16:creationId xmlns:a16="http://schemas.microsoft.com/office/drawing/2014/main" id="{83CB1964-1CAE-80B2-16F1-04479DD7D588}"/>
              </a:ext>
            </a:extLst>
          </p:cNvPr>
          <p:cNvSpPr txBox="1"/>
          <p:nvPr/>
        </p:nvSpPr>
        <p:spPr>
          <a:xfrm>
            <a:off x="5198422" y="3004075"/>
            <a:ext cx="3142207" cy="3539430"/>
          </a:xfrm>
          <a:prstGeom prst="rect">
            <a:avLst/>
          </a:prstGeom>
          <a:noFill/>
        </p:spPr>
        <p:txBody>
          <a:bodyPr wrap="none" rtlCol="0">
            <a:spAutoFit/>
          </a:bodyPr>
          <a:lstStyle/>
          <a:p>
            <a:r>
              <a:rPr lang="en-US" sz="2800"/>
              <a:t>Science</a:t>
            </a:r>
            <a:br>
              <a:rPr lang="en-AE" sz="2800"/>
            </a:br>
            <a:r>
              <a:rPr lang="en-AE" sz="2800"/>
              <a:t>Machine learning</a:t>
            </a:r>
            <a:br>
              <a:rPr lang="en-AE" sz="2800"/>
            </a:br>
            <a:r>
              <a:rPr lang="en-AE" sz="2800"/>
              <a:t>Mathematics</a:t>
            </a:r>
            <a:br>
              <a:rPr lang="en-AE" sz="2800"/>
            </a:br>
            <a:r>
              <a:rPr lang="en-AE" sz="2800"/>
              <a:t>Physics</a:t>
            </a:r>
            <a:br>
              <a:rPr lang="en-AE" sz="2800"/>
            </a:br>
            <a:r>
              <a:rPr lang="en-AE" sz="2800"/>
              <a:t>Space</a:t>
            </a:r>
          </a:p>
          <a:p>
            <a:r>
              <a:rPr lang="en-AE" sz="2800"/>
              <a:t>Cats</a:t>
            </a:r>
          </a:p>
          <a:p>
            <a:r>
              <a:rPr lang="en-AE" sz="2800"/>
              <a:t>Cooking</a:t>
            </a:r>
          </a:p>
          <a:p>
            <a:r>
              <a:rPr lang="en-AE" sz="2800"/>
              <a:t>English, French</a:t>
            </a:r>
            <a:endParaRPr lang="en-US" sz="2800"/>
          </a:p>
        </p:txBody>
      </p:sp>
      <p:sp>
        <p:nvSpPr>
          <p:cNvPr id="3" name="TextBox 2">
            <a:extLst>
              <a:ext uri="{FF2B5EF4-FFF2-40B4-BE49-F238E27FC236}">
                <a16:creationId xmlns:a16="http://schemas.microsoft.com/office/drawing/2014/main" id="{88D365CC-384E-F91D-083B-BE1523C1F4FE}"/>
              </a:ext>
            </a:extLst>
          </p:cNvPr>
          <p:cNvSpPr txBox="1"/>
          <p:nvPr/>
        </p:nvSpPr>
        <p:spPr>
          <a:xfrm>
            <a:off x="9113618" y="3004075"/>
            <a:ext cx="2986715" cy="2246769"/>
          </a:xfrm>
          <a:prstGeom prst="rect">
            <a:avLst/>
          </a:prstGeom>
          <a:noFill/>
        </p:spPr>
        <p:txBody>
          <a:bodyPr wrap="none" rtlCol="0">
            <a:spAutoFit/>
          </a:bodyPr>
          <a:lstStyle/>
          <a:p>
            <a:r>
              <a:rPr lang="en-US" sz="2800"/>
              <a:t>Computer gear</a:t>
            </a:r>
          </a:p>
          <a:p>
            <a:r>
              <a:rPr lang="en-US" sz="2800"/>
              <a:t>Cooking utensils</a:t>
            </a:r>
          </a:p>
          <a:p>
            <a:r>
              <a:rPr lang="en-US" sz="2800"/>
              <a:t>Math books</a:t>
            </a:r>
          </a:p>
          <a:p>
            <a:r>
              <a:rPr lang="en-US" sz="2800"/>
              <a:t>Online learning</a:t>
            </a:r>
          </a:p>
          <a:p>
            <a:r>
              <a:rPr lang="en-US" sz="2800"/>
              <a:t>…</a:t>
            </a:r>
          </a:p>
        </p:txBody>
      </p:sp>
    </p:spTree>
    <p:extLst>
      <p:ext uri="{BB962C8B-B14F-4D97-AF65-F5344CB8AC3E}">
        <p14:creationId xmlns:p14="http://schemas.microsoft.com/office/powerpoint/2010/main" val="2525879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327F-3855-6BD0-4BB8-56E1FD8F670F}"/>
              </a:ext>
            </a:extLst>
          </p:cNvPr>
          <p:cNvSpPr>
            <a:spLocks noGrp="1"/>
          </p:cNvSpPr>
          <p:nvPr>
            <p:ph type="title"/>
          </p:nvPr>
        </p:nvSpPr>
        <p:spPr/>
        <p:txBody>
          <a:bodyPr/>
          <a:lstStyle/>
          <a:p>
            <a:r>
              <a:rPr lang="en-US"/>
              <a:t>Marketing</a:t>
            </a:r>
            <a:endParaRPr lang="en-AE"/>
          </a:p>
        </p:txBody>
      </p:sp>
      <p:cxnSp>
        <p:nvCxnSpPr>
          <p:cNvPr id="11" name="Straight Arrow Connector 10">
            <a:extLst>
              <a:ext uri="{FF2B5EF4-FFF2-40B4-BE49-F238E27FC236}">
                <a16:creationId xmlns:a16="http://schemas.microsoft.com/office/drawing/2014/main" id="{BAE3269D-B9C4-0A9B-7380-C0CCC97C2CE5}"/>
              </a:ext>
            </a:extLst>
          </p:cNvPr>
          <p:cNvCxnSpPr>
            <a:cxnSpLocks/>
            <a:stCxn id="14" idx="3"/>
            <a:endCxn id="13" idx="1"/>
          </p:cNvCxnSpPr>
          <p:nvPr/>
        </p:nvCxnSpPr>
        <p:spPr>
          <a:xfrm>
            <a:off x="8796420" y="1817202"/>
            <a:ext cx="2199252"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6C7A15-07E5-DF9C-D8FF-33968A7B9001}"/>
              </a:ext>
            </a:extLst>
          </p:cNvPr>
          <p:cNvSpPr txBox="1"/>
          <p:nvPr/>
        </p:nvSpPr>
        <p:spPr>
          <a:xfrm>
            <a:off x="12993" y="1093927"/>
            <a:ext cx="2706190" cy="1446550"/>
          </a:xfrm>
          <a:prstGeom prst="rect">
            <a:avLst/>
          </a:prstGeom>
          <a:noFill/>
        </p:spPr>
        <p:txBody>
          <a:bodyPr wrap="none" rtlCol="0">
            <a:spAutoFit/>
          </a:bodyPr>
          <a:lstStyle/>
          <a:p>
            <a:pPr algn="ctr"/>
            <a:r>
              <a:rPr lang="en-US" sz="4400"/>
              <a:t>Browsing</a:t>
            </a:r>
            <a:br>
              <a:rPr lang="en-US" sz="4400"/>
            </a:br>
            <a:r>
              <a:rPr lang="en-US" sz="4400"/>
              <a:t>history</a:t>
            </a:r>
            <a:endParaRPr lang="en-AE" sz="4400"/>
          </a:p>
        </p:txBody>
      </p:sp>
      <p:sp>
        <p:nvSpPr>
          <p:cNvPr id="13" name="TextBox 12">
            <a:extLst>
              <a:ext uri="{FF2B5EF4-FFF2-40B4-BE49-F238E27FC236}">
                <a16:creationId xmlns:a16="http://schemas.microsoft.com/office/drawing/2014/main" id="{4552AF05-D359-06A3-DE1F-F0A78A9BA672}"/>
              </a:ext>
            </a:extLst>
          </p:cNvPr>
          <p:cNvSpPr txBox="1"/>
          <p:nvPr/>
        </p:nvSpPr>
        <p:spPr>
          <a:xfrm>
            <a:off x="10995672" y="1432482"/>
            <a:ext cx="1192954" cy="769441"/>
          </a:xfrm>
          <a:prstGeom prst="rect">
            <a:avLst/>
          </a:prstGeom>
          <a:noFill/>
        </p:spPr>
        <p:txBody>
          <a:bodyPr wrap="none" rtlCol="0">
            <a:spAutoFit/>
          </a:bodyPr>
          <a:lstStyle/>
          <a:p>
            <a:pPr algn="ctr"/>
            <a:r>
              <a:rPr lang="en-US" sz="4400"/>
              <a:t>Ads</a:t>
            </a:r>
            <a:endParaRPr lang="en-AE" sz="4400"/>
          </a:p>
        </p:txBody>
      </p:sp>
      <p:sp>
        <p:nvSpPr>
          <p:cNvPr id="14" name="TextBox 13">
            <a:extLst>
              <a:ext uri="{FF2B5EF4-FFF2-40B4-BE49-F238E27FC236}">
                <a16:creationId xmlns:a16="http://schemas.microsoft.com/office/drawing/2014/main" id="{7AFABB8F-2155-0205-2B54-5389956A6B4E}"/>
              </a:ext>
            </a:extLst>
          </p:cNvPr>
          <p:cNvSpPr txBox="1"/>
          <p:nvPr/>
        </p:nvSpPr>
        <p:spPr>
          <a:xfrm>
            <a:off x="4918434" y="1093927"/>
            <a:ext cx="3877986" cy="1446550"/>
          </a:xfrm>
          <a:prstGeom prst="rect">
            <a:avLst/>
          </a:prstGeom>
          <a:noFill/>
          <a:ln w="76200">
            <a:noFill/>
          </a:ln>
        </p:spPr>
        <p:txBody>
          <a:bodyPr wrap="none" rtlCol="0">
            <a:spAutoFit/>
          </a:bodyPr>
          <a:lstStyle/>
          <a:p>
            <a:pPr algn="ctr"/>
            <a:r>
              <a:rPr lang="en-US" sz="4400"/>
              <a:t>Customer</a:t>
            </a:r>
            <a:br>
              <a:rPr lang="en-US" sz="4400"/>
            </a:br>
            <a:r>
              <a:rPr lang="en-US" sz="4400"/>
              <a:t>segmentation</a:t>
            </a:r>
            <a:endParaRPr lang="en-AE" sz="4400"/>
          </a:p>
        </p:txBody>
      </p:sp>
      <p:cxnSp>
        <p:nvCxnSpPr>
          <p:cNvPr id="15" name="Straight Arrow Connector 14">
            <a:extLst>
              <a:ext uri="{FF2B5EF4-FFF2-40B4-BE49-F238E27FC236}">
                <a16:creationId xmlns:a16="http://schemas.microsoft.com/office/drawing/2014/main" id="{6BA47BA2-7E8F-AEE9-8FBB-F2EF65A9E89C}"/>
              </a:ext>
            </a:extLst>
          </p:cNvPr>
          <p:cNvCxnSpPr>
            <a:stCxn id="12" idx="3"/>
            <a:endCxn id="14" idx="1"/>
          </p:cNvCxnSpPr>
          <p:nvPr/>
        </p:nvCxnSpPr>
        <p:spPr>
          <a:xfrm>
            <a:off x="2719183" y="1817202"/>
            <a:ext cx="2199251" cy="0"/>
          </a:xfrm>
          <a:prstGeom prst="straightConnector1">
            <a:avLst/>
          </a:prstGeom>
          <a:ln w="127000">
            <a:solidFill>
              <a:srgbClr val="C00000"/>
            </a:solidFill>
            <a:tailEnd type="stealth"/>
          </a:ln>
        </p:spPr>
        <p:style>
          <a:lnRef idx="1">
            <a:schemeClr val="accent1"/>
          </a:lnRef>
          <a:fillRef idx="0">
            <a:schemeClr val="accent1"/>
          </a:fillRef>
          <a:effectRef idx="0">
            <a:schemeClr val="accent1"/>
          </a:effectRef>
          <a:fontRef idx="minor">
            <a:schemeClr val="tx1"/>
          </a:fontRef>
        </p:style>
      </p:cxnSp>
      <p:pic>
        <p:nvPicPr>
          <p:cNvPr id="33" name="Picture 32" descr="A person pointing at a diagram&#10;&#10;Description automatically generated">
            <a:extLst>
              <a:ext uri="{FF2B5EF4-FFF2-40B4-BE49-F238E27FC236}">
                <a16:creationId xmlns:a16="http://schemas.microsoft.com/office/drawing/2014/main" id="{D7C0F954-D4EE-D585-7112-180447CF1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0" y="3652320"/>
            <a:ext cx="3062425" cy="1722614"/>
          </a:xfrm>
          <a:prstGeom prst="rect">
            <a:avLst/>
          </a:prstGeom>
        </p:spPr>
      </p:pic>
      <p:pic>
        <p:nvPicPr>
          <p:cNvPr id="36" name="Picture 35" descr="A group of chocolate cakes with cream and frosting&#10;&#10;Description automatically generated">
            <a:extLst>
              <a:ext uri="{FF2B5EF4-FFF2-40B4-BE49-F238E27FC236}">
                <a16:creationId xmlns:a16="http://schemas.microsoft.com/office/drawing/2014/main" id="{2DC18C66-7A5C-B556-5F3F-E4302084B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894" y="4542631"/>
            <a:ext cx="1554480" cy="874395"/>
          </a:xfrm>
          <a:prstGeom prst="rect">
            <a:avLst/>
          </a:prstGeom>
        </p:spPr>
      </p:pic>
      <p:pic>
        <p:nvPicPr>
          <p:cNvPr id="37" name="Picture 36" descr="A white object in space&#10;&#10;Description automatically generated">
            <a:extLst>
              <a:ext uri="{FF2B5EF4-FFF2-40B4-BE49-F238E27FC236}">
                <a16:creationId xmlns:a16="http://schemas.microsoft.com/office/drawing/2014/main" id="{F21BD962-9306-8D61-CE49-F28514A88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83952"/>
            <a:ext cx="1554480" cy="874395"/>
          </a:xfrm>
          <a:prstGeom prst="rect">
            <a:avLst/>
          </a:prstGeom>
        </p:spPr>
      </p:pic>
      <p:pic>
        <p:nvPicPr>
          <p:cNvPr id="38" name="Picture 37" descr="A cartoon of a person and a alien&#10;&#10;Description automatically generated">
            <a:extLst>
              <a:ext uri="{FF2B5EF4-FFF2-40B4-BE49-F238E27FC236}">
                <a16:creationId xmlns:a16="http://schemas.microsoft.com/office/drawing/2014/main" id="{CABFCF7B-5E0C-2A0D-144F-AC8A0B683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1214" y="2837239"/>
            <a:ext cx="1554480" cy="874395"/>
          </a:xfrm>
          <a:prstGeom prst="rect">
            <a:avLst/>
          </a:prstGeom>
        </p:spPr>
      </p:pic>
      <p:pic>
        <p:nvPicPr>
          <p:cNvPr id="39" name="Picture 38" descr="A screenshot of a computer game&#10;&#10;Description automatically generated">
            <a:extLst>
              <a:ext uri="{FF2B5EF4-FFF2-40B4-BE49-F238E27FC236}">
                <a16:creationId xmlns:a16="http://schemas.microsoft.com/office/drawing/2014/main" id="{5C75B18A-98D4-0CC8-0555-13C0BE3F3C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3571" y="2837239"/>
            <a:ext cx="1554480" cy="874395"/>
          </a:xfrm>
          <a:prstGeom prst="rect">
            <a:avLst/>
          </a:prstGeom>
        </p:spPr>
      </p:pic>
      <p:pic>
        <p:nvPicPr>
          <p:cNvPr id="40" name="Picture 39" descr="A group of colorful letters&#10;&#10;Description automatically generated">
            <a:extLst>
              <a:ext uri="{FF2B5EF4-FFF2-40B4-BE49-F238E27FC236}">
                <a16:creationId xmlns:a16="http://schemas.microsoft.com/office/drawing/2014/main" id="{5FF7D24C-7C10-6E34-4E75-6385A31FE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7031" y="5389780"/>
            <a:ext cx="1554480" cy="874395"/>
          </a:xfrm>
          <a:prstGeom prst="rect">
            <a:avLst/>
          </a:prstGeom>
        </p:spPr>
      </p:pic>
      <p:pic>
        <p:nvPicPr>
          <p:cNvPr id="41" name="Picture 40" descr="A colorful explosion of lava&#10;&#10;Description automatically generated with medium confidence">
            <a:extLst>
              <a:ext uri="{FF2B5EF4-FFF2-40B4-BE49-F238E27FC236}">
                <a16:creationId xmlns:a16="http://schemas.microsoft.com/office/drawing/2014/main" id="{2BC6D4FC-193B-C8E1-A1FB-F60B6F4A6E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0816" y="5389780"/>
            <a:ext cx="1554480" cy="874395"/>
          </a:xfrm>
          <a:prstGeom prst="rect">
            <a:avLst/>
          </a:prstGeom>
        </p:spPr>
      </p:pic>
      <p:pic>
        <p:nvPicPr>
          <p:cNvPr id="42" name="Picture 41" descr="A person in space with a ring of light&#10;&#10;Description automatically generated">
            <a:extLst>
              <a:ext uri="{FF2B5EF4-FFF2-40B4-BE49-F238E27FC236}">
                <a16:creationId xmlns:a16="http://schemas.microsoft.com/office/drawing/2014/main" id="{01AA328D-3885-872D-851D-C116F26B3E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5389780"/>
            <a:ext cx="1554480" cy="874395"/>
          </a:xfrm>
          <a:prstGeom prst="rect">
            <a:avLst/>
          </a:prstGeom>
        </p:spPr>
      </p:pic>
      <p:pic>
        <p:nvPicPr>
          <p:cNvPr id="43" name="Picture 42" descr="A group of people walking through a wall&#10;&#10;Description automatically generated">
            <a:extLst>
              <a:ext uri="{FF2B5EF4-FFF2-40B4-BE49-F238E27FC236}">
                <a16:creationId xmlns:a16="http://schemas.microsoft.com/office/drawing/2014/main" id="{2842FEEF-60AE-1496-EA74-03583754F4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7031" y="4542631"/>
            <a:ext cx="1554480" cy="874395"/>
          </a:xfrm>
          <a:prstGeom prst="rect">
            <a:avLst/>
          </a:prstGeom>
        </p:spPr>
      </p:pic>
      <p:pic>
        <p:nvPicPr>
          <p:cNvPr id="44" name="Picture 43" descr="A cartoon of cats and a soldier&#10;&#10;Description automatically generated">
            <a:extLst>
              <a:ext uri="{FF2B5EF4-FFF2-40B4-BE49-F238E27FC236}">
                <a16:creationId xmlns:a16="http://schemas.microsoft.com/office/drawing/2014/main" id="{591D7767-354F-24C2-3AE8-BAA43B99CE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7031" y="3683952"/>
            <a:ext cx="1554480" cy="874395"/>
          </a:xfrm>
          <a:prstGeom prst="rect">
            <a:avLst/>
          </a:prstGeom>
        </p:spPr>
      </p:pic>
      <p:pic>
        <p:nvPicPr>
          <p:cNvPr id="45" name="Picture 44" descr="A screenshot of a video game&#10;&#10;Description automatically generated">
            <a:extLst>
              <a:ext uri="{FF2B5EF4-FFF2-40B4-BE49-F238E27FC236}">
                <a16:creationId xmlns:a16="http://schemas.microsoft.com/office/drawing/2014/main" id="{2DC3B880-DAEA-C39F-5BBC-E7E0035351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411" y="3683952"/>
            <a:ext cx="1554480" cy="874395"/>
          </a:xfrm>
          <a:prstGeom prst="rect">
            <a:avLst/>
          </a:prstGeom>
        </p:spPr>
      </p:pic>
      <p:pic>
        <p:nvPicPr>
          <p:cNvPr id="46" name="Picture 45" descr="A yellow card with writing on it&#10;&#10;Description automatically generated">
            <a:extLst>
              <a:ext uri="{FF2B5EF4-FFF2-40B4-BE49-F238E27FC236}">
                <a16:creationId xmlns:a16="http://schemas.microsoft.com/office/drawing/2014/main" id="{473B6CA2-9F7E-913A-6090-B46A487AE9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9" y="4542631"/>
            <a:ext cx="1554480" cy="874395"/>
          </a:xfrm>
          <a:prstGeom prst="rect">
            <a:avLst/>
          </a:prstGeom>
        </p:spPr>
      </p:pic>
      <p:pic>
        <p:nvPicPr>
          <p:cNvPr id="47" name="Picture 46" descr="A cartoon of a cat being held by a hand&#10;&#10;Description automatically generated">
            <a:extLst>
              <a:ext uri="{FF2B5EF4-FFF2-40B4-BE49-F238E27FC236}">
                <a16:creationId xmlns:a16="http://schemas.microsoft.com/office/drawing/2014/main" id="{EE5E7B74-27FB-434D-80CE-B9B437C02A9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2837239"/>
            <a:ext cx="1554480" cy="874395"/>
          </a:xfrm>
          <a:prstGeom prst="rect">
            <a:avLst/>
          </a:prstGeom>
        </p:spPr>
      </p:pic>
      <p:sp>
        <p:nvSpPr>
          <p:cNvPr id="49" name="TextBox 48">
            <a:extLst>
              <a:ext uri="{FF2B5EF4-FFF2-40B4-BE49-F238E27FC236}">
                <a16:creationId xmlns:a16="http://schemas.microsoft.com/office/drawing/2014/main" id="{83CB1964-1CAE-80B2-16F1-04479DD7D588}"/>
              </a:ext>
            </a:extLst>
          </p:cNvPr>
          <p:cNvSpPr txBox="1"/>
          <p:nvPr/>
        </p:nvSpPr>
        <p:spPr>
          <a:xfrm>
            <a:off x="5198422" y="3004075"/>
            <a:ext cx="3142207" cy="3539430"/>
          </a:xfrm>
          <a:prstGeom prst="rect">
            <a:avLst/>
          </a:prstGeom>
          <a:noFill/>
        </p:spPr>
        <p:txBody>
          <a:bodyPr wrap="none" rtlCol="0">
            <a:spAutoFit/>
          </a:bodyPr>
          <a:lstStyle/>
          <a:p>
            <a:r>
              <a:rPr lang="en-US" sz="2800"/>
              <a:t>Science</a:t>
            </a:r>
            <a:br>
              <a:rPr lang="en-AE" sz="2800"/>
            </a:br>
            <a:r>
              <a:rPr lang="en-AE" sz="2800"/>
              <a:t>Machine learning</a:t>
            </a:r>
            <a:br>
              <a:rPr lang="en-AE" sz="2800"/>
            </a:br>
            <a:r>
              <a:rPr lang="en-AE" sz="2800"/>
              <a:t>Mathematics</a:t>
            </a:r>
            <a:br>
              <a:rPr lang="en-AE" sz="2800"/>
            </a:br>
            <a:r>
              <a:rPr lang="en-AE" sz="2800"/>
              <a:t>Physics</a:t>
            </a:r>
            <a:br>
              <a:rPr lang="en-AE" sz="2800"/>
            </a:br>
            <a:r>
              <a:rPr lang="en-AE" sz="2800"/>
              <a:t>Space</a:t>
            </a:r>
          </a:p>
          <a:p>
            <a:r>
              <a:rPr lang="en-AE" sz="2800"/>
              <a:t>Cats</a:t>
            </a:r>
          </a:p>
          <a:p>
            <a:r>
              <a:rPr lang="en-AE" sz="2800"/>
              <a:t>Cooking</a:t>
            </a:r>
          </a:p>
          <a:p>
            <a:r>
              <a:rPr lang="en-AE" sz="2800"/>
              <a:t>English, French</a:t>
            </a:r>
            <a:endParaRPr lang="en-US" sz="2800"/>
          </a:p>
        </p:txBody>
      </p:sp>
    </p:spTree>
    <p:extLst>
      <p:ext uri="{BB962C8B-B14F-4D97-AF65-F5344CB8AC3E}">
        <p14:creationId xmlns:p14="http://schemas.microsoft.com/office/powerpoint/2010/main" val="1933004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326A-8140-2EAA-01F8-7C4AEB6F2136}"/>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D281A370-AEBE-7FC4-19BE-FD51D42868DE}"/>
              </a:ext>
            </a:extLst>
          </p:cNvPr>
          <p:cNvSpPr>
            <a:spLocks noGrp="1"/>
          </p:cNvSpPr>
          <p:nvPr>
            <p:ph idx="1"/>
          </p:nvPr>
        </p:nvSpPr>
        <p:spPr/>
        <p:txBody>
          <a:bodyPr/>
          <a:lstStyle/>
          <a:p>
            <a:r>
              <a:rPr lang="en-US"/>
              <a:t>For the computer, an image is just a table of numbers</a:t>
            </a:r>
            <a:endParaRPr lang="en-AE"/>
          </a:p>
        </p:txBody>
      </p:sp>
      <p:pic>
        <p:nvPicPr>
          <p:cNvPr id="5" name="Picture 4" descr="A cat with green eyes&#10;&#10;Description automatically generated">
            <a:extLst>
              <a:ext uri="{FF2B5EF4-FFF2-40B4-BE49-F238E27FC236}">
                <a16:creationId xmlns:a16="http://schemas.microsoft.com/office/drawing/2014/main" id="{006FE04D-B8DB-16F5-DC07-745CFA12A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94" y="3063095"/>
            <a:ext cx="3682761" cy="3682761"/>
          </a:xfrm>
          <a:prstGeom prst="rect">
            <a:avLst/>
          </a:prstGeom>
        </p:spPr>
      </p:pic>
    </p:spTree>
    <p:extLst>
      <p:ext uri="{BB962C8B-B14F-4D97-AF65-F5344CB8AC3E}">
        <p14:creationId xmlns:p14="http://schemas.microsoft.com/office/powerpoint/2010/main" val="1029377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326A-8140-2EAA-01F8-7C4AEB6F2136}"/>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D281A370-AEBE-7FC4-19BE-FD51D42868DE}"/>
              </a:ext>
            </a:extLst>
          </p:cNvPr>
          <p:cNvSpPr>
            <a:spLocks noGrp="1"/>
          </p:cNvSpPr>
          <p:nvPr>
            <p:ph idx="1"/>
          </p:nvPr>
        </p:nvSpPr>
        <p:spPr/>
        <p:txBody>
          <a:bodyPr/>
          <a:lstStyle/>
          <a:p>
            <a:r>
              <a:rPr lang="en-US"/>
              <a:t>For the computer, an image is just a table of numbers</a:t>
            </a:r>
            <a:endParaRPr lang="en-AE"/>
          </a:p>
        </p:txBody>
      </p:sp>
      <p:pic>
        <p:nvPicPr>
          <p:cNvPr id="5" name="Picture 4" descr="A cat with green eyes&#10;&#10;Description automatically generated">
            <a:extLst>
              <a:ext uri="{FF2B5EF4-FFF2-40B4-BE49-F238E27FC236}">
                <a16:creationId xmlns:a16="http://schemas.microsoft.com/office/drawing/2014/main" id="{006FE04D-B8DB-16F5-DC07-745CFA12A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94" y="3063095"/>
            <a:ext cx="3682761" cy="3682761"/>
          </a:xfrm>
          <a:prstGeom prst="rect">
            <a:avLst/>
          </a:prstGeom>
        </p:spPr>
      </p:pic>
      <p:pic>
        <p:nvPicPr>
          <p:cNvPr id="1026" name="Picture 2">
            <a:extLst>
              <a:ext uri="{FF2B5EF4-FFF2-40B4-BE49-F238E27FC236}">
                <a16:creationId xmlns:a16="http://schemas.microsoft.com/office/drawing/2014/main" id="{E934D1F1-190F-BB52-0B82-A395DB72D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1" y="3020322"/>
            <a:ext cx="3768306" cy="376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008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326A-8140-2EAA-01F8-7C4AEB6F2136}"/>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D281A370-AEBE-7FC4-19BE-FD51D42868DE}"/>
              </a:ext>
            </a:extLst>
          </p:cNvPr>
          <p:cNvSpPr>
            <a:spLocks noGrp="1"/>
          </p:cNvSpPr>
          <p:nvPr>
            <p:ph idx="1"/>
          </p:nvPr>
        </p:nvSpPr>
        <p:spPr/>
        <p:txBody>
          <a:bodyPr/>
          <a:lstStyle/>
          <a:p>
            <a:r>
              <a:rPr lang="en-US"/>
              <a:t>For the computer, an image is just a table of numbers – but there are too many of them</a:t>
            </a:r>
            <a:endParaRPr lang="en-AE"/>
          </a:p>
        </p:txBody>
      </p:sp>
      <p:pic>
        <p:nvPicPr>
          <p:cNvPr id="5" name="Picture 4" descr="A cat with green eyes&#10;&#10;Description automatically generated">
            <a:extLst>
              <a:ext uri="{FF2B5EF4-FFF2-40B4-BE49-F238E27FC236}">
                <a16:creationId xmlns:a16="http://schemas.microsoft.com/office/drawing/2014/main" id="{006FE04D-B8DB-16F5-DC07-745CFA12A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94" y="3063095"/>
            <a:ext cx="3682761" cy="3682761"/>
          </a:xfrm>
          <a:prstGeom prst="rect">
            <a:avLst/>
          </a:prstGeom>
        </p:spPr>
      </p:pic>
      <p:pic>
        <p:nvPicPr>
          <p:cNvPr id="1026" name="Picture 2">
            <a:extLst>
              <a:ext uri="{FF2B5EF4-FFF2-40B4-BE49-F238E27FC236}">
                <a16:creationId xmlns:a16="http://schemas.microsoft.com/office/drawing/2014/main" id="{E934D1F1-190F-BB52-0B82-A395DB72D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1" y="3020322"/>
            <a:ext cx="3768306" cy="376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197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pic>
        <p:nvPicPr>
          <p:cNvPr id="7170" name="Picture 2">
            <a:extLst>
              <a:ext uri="{FF2B5EF4-FFF2-40B4-BE49-F238E27FC236}">
                <a16:creationId xmlns:a16="http://schemas.microsoft.com/office/drawing/2014/main" id="{CF579704-02EA-3930-2A77-CB3770F7F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24932"/>
            <a:ext cx="12192000" cy="421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186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28468925-C5DF-542E-DF3D-A185C7483AD1}"/>
              </a:ext>
            </a:extLst>
          </p:cNvPr>
          <p:cNvSpPr>
            <a:spLocks noGrp="1"/>
          </p:cNvSpPr>
          <p:nvPr>
            <p:ph idx="1"/>
          </p:nvPr>
        </p:nvSpPr>
        <p:spPr/>
        <p:txBody>
          <a:bodyPr/>
          <a:lstStyle/>
          <a:p>
            <a:r>
              <a:rPr lang="en-US"/>
              <a:t>Average </a:t>
            </a:r>
            <a:r>
              <a:rPr lang="en-US" err="1"/>
              <a:t>colour</a:t>
            </a:r>
            <a:endParaRPr lang="en-US"/>
          </a:p>
        </p:txBody>
      </p:sp>
      <p:pic>
        <p:nvPicPr>
          <p:cNvPr id="7170" name="Picture 2">
            <a:extLst>
              <a:ext uri="{FF2B5EF4-FFF2-40B4-BE49-F238E27FC236}">
                <a16:creationId xmlns:a16="http://schemas.microsoft.com/office/drawing/2014/main" id="{CF579704-02EA-3930-2A77-CB3770F7F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24932"/>
            <a:ext cx="12192000" cy="421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05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28468925-C5DF-542E-DF3D-A185C7483AD1}"/>
              </a:ext>
            </a:extLst>
          </p:cNvPr>
          <p:cNvSpPr>
            <a:spLocks noGrp="1"/>
          </p:cNvSpPr>
          <p:nvPr>
            <p:ph idx="1"/>
          </p:nvPr>
        </p:nvSpPr>
        <p:spPr/>
        <p:txBody>
          <a:bodyPr/>
          <a:lstStyle/>
          <a:p>
            <a:r>
              <a:rPr lang="en-US"/>
              <a:t>Average </a:t>
            </a:r>
            <a:r>
              <a:rPr lang="en-US" err="1"/>
              <a:t>colour</a:t>
            </a:r>
            <a:endParaRPr lang="en-US"/>
          </a:p>
        </p:txBody>
      </p:sp>
      <p:pic>
        <p:nvPicPr>
          <p:cNvPr id="6146" name="Picture 2">
            <a:extLst>
              <a:ext uri="{FF2B5EF4-FFF2-40B4-BE49-F238E27FC236}">
                <a16:creationId xmlns:a16="http://schemas.microsoft.com/office/drawing/2014/main" id="{7024762E-B623-035F-7E29-BFB88FA88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187"/>
            <a:ext cx="12192000" cy="421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13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28468925-C5DF-542E-DF3D-A185C7483AD1}"/>
              </a:ext>
            </a:extLst>
          </p:cNvPr>
          <p:cNvSpPr>
            <a:spLocks noGrp="1"/>
          </p:cNvSpPr>
          <p:nvPr>
            <p:ph idx="1"/>
          </p:nvPr>
        </p:nvSpPr>
        <p:spPr/>
        <p:txBody>
          <a:bodyPr/>
          <a:lstStyle/>
          <a:p>
            <a:r>
              <a:rPr lang="en-US"/>
              <a:t>Average </a:t>
            </a:r>
            <a:r>
              <a:rPr lang="en-US" err="1"/>
              <a:t>colour</a:t>
            </a:r>
            <a:endParaRPr lang="en-US"/>
          </a:p>
        </p:txBody>
      </p:sp>
      <p:pic>
        <p:nvPicPr>
          <p:cNvPr id="6146" name="Picture 2">
            <a:extLst>
              <a:ext uri="{FF2B5EF4-FFF2-40B4-BE49-F238E27FC236}">
                <a16:creationId xmlns:a16="http://schemas.microsoft.com/office/drawing/2014/main" id="{7024762E-B623-035F-7E29-BFB88FA88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3187"/>
            <a:ext cx="12192000" cy="4214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A32F69-5062-AAE9-9672-02CAEF539CAE}"/>
              </a:ext>
            </a:extLst>
          </p:cNvPr>
          <p:cNvSpPr txBox="1"/>
          <p:nvPr/>
        </p:nvSpPr>
        <p:spPr>
          <a:xfrm>
            <a:off x="1152187" y="4266462"/>
            <a:ext cx="1882247" cy="769441"/>
          </a:xfrm>
          <a:prstGeom prst="rect">
            <a:avLst/>
          </a:prstGeom>
          <a:noFill/>
        </p:spPr>
        <p:txBody>
          <a:bodyPr wrap="none" rtlCol="0">
            <a:spAutoFit/>
          </a:bodyPr>
          <a:lstStyle/>
          <a:p>
            <a:pPr algn="ctr"/>
            <a:r>
              <a:rPr lang="en-US" sz="4400">
                <a:solidFill>
                  <a:schemeClr val="bg1"/>
                </a:solidFill>
                <a:latin typeface="Bitter ExtraBold" pitchFamily="2" charset="0"/>
              </a:rPr>
              <a:t>Camel</a:t>
            </a:r>
            <a:endParaRPr lang="en-AE" sz="4400">
              <a:solidFill>
                <a:schemeClr val="bg1"/>
              </a:solidFill>
              <a:latin typeface="Bitter ExtraBold" pitchFamily="2" charset="0"/>
            </a:endParaRPr>
          </a:p>
        </p:txBody>
      </p:sp>
      <p:sp>
        <p:nvSpPr>
          <p:cNvPr id="5" name="TextBox 4">
            <a:extLst>
              <a:ext uri="{FF2B5EF4-FFF2-40B4-BE49-F238E27FC236}">
                <a16:creationId xmlns:a16="http://schemas.microsoft.com/office/drawing/2014/main" id="{B594E3ED-6220-4C57-ED46-B0DBE34EE222}"/>
              </a:ext>
            </a:extLst>
          </p:cNvPr>
          <p:cNvSpPr txBox="1"/>
          <p:nvPr/>
        </p:nvSpPr>
        <p:spPr>
          <a:xfrm>
            <a:off x="5522105" y="4266462"/>
            <a:ext cx="1340432" cy="769441"/>
          </a:xfrm>
          <a:prstGeom prst="rect">
            <a:avLst/>
          </a:prstGeom>
          <a:noFill/>
        </p:spPr>
        <p:txBody>
          <a:bodyPr wrap="none" rtlCol="0">
            <a:spAutoFit/>
          </a:bodyPr>
          <a:lstStyle/>
          <a:p>
            <a:pPr algn="ctr"/>
            <a:r>
              <a:rPr lang="en-US" sz="4400">
                <a:solidFill>
                  <a:schemeClr val="bg1"/>
                </a:solidFill>
                <a:latin typeface="Bitter ExtraBold" pitchFamily="2" charset="0"/>
              </a:rPr>
              <a:t>Cow</a:t>
            </a:r>
            <a:endParaRPr lang="en-AE" sz="4400">
              <a:solidFill>
                <a:schemeClr val="bg1"/>
              </a:solidFill>
              <a:latin typeface="Bitter ExtraBold" pitchFamily="2" charset="0"/>
            </a:endParaRPr>
          </a:p>
        </p:txBody>
      </p:sp>
      <p:sp>
        <p:nvSpPr>
          <p:cNvPr id="6" name="TextBox 5">
            <a:extLst>
              <a:ext uri="{FF2B5EF4-FFF2-40B4-BE49-F238E27FC236}">
                <a16:creationId xmlns:a16="http://schemas.microsoft.com/office/drawing/2014/main" id="{3ABDF513-DAEB-9629-509D-7BFADA16900F}"/>
              </a:ext>
            </a:extLst>
          </p:cNvPr>
          <p:cNvSpPr txBox="1"/>
          <p:nvPr/>
        </p:nvSpPr>
        <p:spPr>
          <a:xfrm>
            <a:off x="8694605" y="4266462"/>
            <a:ext cx="2871300" cy="769441"/>
          </a:xfrm>
          <a:prstGeom prst="rect">
            <a:avLst/>
          </a:prstGeom>
          <a:noFill/>
        </p:spPr>
        <p:txBody>
          <a:bodyPr wrap="none" rtlCol="0">
            <a:spAutoFit/>
          </a:bodyPr>
          <a:lstStyle/>
          <a:p>
            <a:pPr algn="ctr"/>
            <a:r>
              <a:rPr lang="en-US" sz="4400">
                <a:solidFill>
                  <a:schemeClr val="bg1"/>
                </a:solidFill>
                <a:latin typeface="Bitter ExtraBold" pitchFamily="2" charset="0"/>
              </a:rPr>
              <a:t>Arctic Fox</a:t>
            </a:r>
            <a:endParaRPr lang="en-AE" sz="4400">
              <a:solidFill>
                <a:schemeClr val="bg1"/>
              </a:solidFill>
              <a:latin typeface="Bitter ExtraBold" pitchFamily="2" charset="0"/>
            </a:endParaRPr>
          </a:p>
        </p:txBody>
      </p:sp>
    </p:spTree>
    <p:extLst>
      <p:ext uri="{BB962C8B-B14F-4D97-AF65-F5344CB8AC3E}">
        <p14:creationId xmlns:p14="http://schemas.microsoft.com/office/powerpoint/2010/main" val="415238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85A5-3FDA-6A5D-1971-7019B4AC5680}"/>
              </a:ext>
            </a:extLst>
          </p:cNvPr>
          <p:cNvSpPr>
            <a:spLocks noGrp="1"/>
          </p:cNvSpPr>
          <p:nvPr>
            <p:ph type="title"/>
          </p:nvPr>
        </p:nvSpPr>
        <p:spPr/>
        <p:txBody>
          <a:bodyPr/>
          <a:lstStyle/>
          <a:p>
            <a:r>
              <a:rPr lang="en-US"/>
              <a:t>Agenda</a:t>
            </a:r>
            <a:endParaRPr lang="en-AE"/>
          </a:p>
        </p:txBody>
      </p:sp>
      <p:sp>
        <p:nvSpPr>
          <p:cNvPr id="3" name="Content Placeholder 2">
            <a:extLst>
              <a:ext uri="{FF2B5EF4-FFF2-40B4-BE49-F238E27FC236}">
                <a16:creationId xmlns:a16="http://schemas.microsoft.com/office/drawing/2014/main" id="{03A2F9ED-A58A-D7BA-FEFA-4C283E2B990F}"/>
              </a:ext>
            </a:extLst>
          </p:cNvPr>
          <p:cNvSpPr>
            <a:spLocks noGrp="1"/>
          </p:cNvSpPr>
          <p:nvPr>
            <p:ph idx="1"/>
          </p:nvPr>
        </p:nvSpPr>
        <p:spPr/>
        <p:txBody>
          <a:bodyPr/>
          <a:lstStyle/>
          <a:p>
            <a:r>
              <a:rPr lang="en-US" dirty="0"/>
              <a:t>Examples</a:t>
            </a:r>
          </a:p>
          <a:p>
            <a:r>
              <a:rPr lang="en-US" dirty="0"/>
              <a:t>Computing features</a:t>
            </a:r>
          </a:p>
          <a:p>
            <a:r>
              <a:rPr lang="en-US" dirty="0"/>
              <a:t>Selecting features</a:t>
            </a:r>
          </a:p>
        </p:txBody>
      </p:sp>
    </p:spTree>
    <p:extLst>
      <p:ext uri="{BB962C8B-B14F-4D97-AF65-F5344CB8AC3E}">
        <p14:creationId xmlns:p14="http://schemas.microsoft.com/office/powerpoint/2010/main" val="2868083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9D2A-172B-2664-2FCA-F2D141F87EDB}"/>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12F18761-D2EB-F4B1-F90D-EABC1BC26D65}"/>
              </a:ext>
            </a:extLst>
          </p:cNvPr>
          <p:cNvSpPr>
            <a:spLocks noGrp="1"/>
          </p:cNvSpPr>
          <p:nvPr>
            <p:ph idx="1"/>
          </p:nvPr>
        </p:nvSpPr>
        <p:spPr/>
        <p:txBody>
          <a:bodyPr/>
          <a:lstStyle/>
          <a:p>
            <a:r>
              <a:rPr lang="en-US" dirty="0"/>
              <a:t>Compute the “average </a:t>
            </a:r>
            <a:r>
              <a:rPr lang="en-US" dirty="0" err="1"/>
              <a:t>colour</a:t>
            </a:r>
            <a:r>
              <a:rPr lang="en-US" dirty="0"/>
              <a:t>” of those images</a:t>
            </a:r>
          </a:p>
          <a:p>
            <a:r>
              <a:rPr lang="en-US" dirty="0"/>
              <a:t>Can you use it to classify the images?</a:t>
            </a:r>
            <a:endParaRPr lang="en-AE" dirty="0"/>
          </a:p>
        </p:txBody>
      </p:sp>
    </p:spTree>
    <p:extLst>
      <p:ext uri="{BB962C8B-B14F-4D97-AF65-F5344CB8AC3E}">
        <p14:creationId xmlns:p14="http://schemas.microsoft.com/office/powerpoint/2010/main" val="2477305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28468925-C5DF-542E-DF3D-A185C7483AD1}"/>
              </a:ext>
            </a:extLst>
          </p:cNvPr>
          <p:cNvSpPr>
            <a:spLocks noGrp="1"/>
          </p:cNvSpPr>
          <p:nvPr>
            <p:ph idx="1"/>
          </p:nvPr>
        </p:nvSpPr>
        <p:spPr/>
        <p:txBody>
          <a:bodyPr/>
          <a:lstStyle/>
          <a:p>
            <a:r>
              <a:rPr lang="en-US">
                <a:solidFill>
                  <a:schemeClr val="bg1">
                    <a:lumMod val="65000"/>
                  </a:schemeClr>
                </a:solidFill>
              </a:rPr>
              <a:t>Average </a:t>
            </a:r>
            <a:r>
              <a:rPr lang="en-US" err="1">
                <a:solidFill>
                  <a:schemeClr val="bg1">
                    <a:lumMod val="65000"/>
                  </a:schemeClr>
                </a:solidFill>
              </a:rPr>
              <a:t>colour</a:t>
            </a:r>
            <a:endParaRPr lang="en-US">
              <a:solidFill>
                <a:schemeClr val="bg1">
                  <a:lumMod val="65000"/>
                </a:schemeClr>
              </a:solidFill>
            </a:endParaRPr>
          </a:p>
          <a:p>
            <a:r>
              <a:rPr lang="en-US"/>
              <a:t>Patterns</a:t>
            </a:r>
          </a:p>
        </p:txBody>
      </p:sp>
      <p:pic>
        <p:nvPicPr>
          <p:cNvPr id="5" name="Picture 4" descr="A close up of an eye&#10;&#10;Description automatically generated">
            <a:extLst>
              <a:ext uri="{FF2B5EF4-FFF2-40B4-BE49-F238E27FC236}">
                <a16:creationId xmlns:a16="http://schemas.microsoft.com/office/drawing/2014/main" id="{0D1BFD59-857E-6D18-49A9-3CE300095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97744"/>
            <a:ext cx="2258291" cy="2258291"/>
          </a:xfrm>
          <a:prstGeom prst="rect">
            <a:avLst/>
          </a:prstGeom>
        </p:spPr>
      </p:pic>
      <p:pic>
        <p:nvPicPr>
          <p:cNvPr id="7" name="Picture 6" descr="A close up 's eye&#10;&#10;Description automatically generated">
            <a:extLst>
              <a:ext uri="{FF2B5EF4-FFF2-40B4-BE49-F238E27FC236}">
                <a16:creationId xmlns:a16="http://schemas.microsoft.com/office/drawing/2014/main" id="{C992BCD2-59D9-40B4-59DA-210EDB9B6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291" y="4193772"/>
            <a:ext cx="1962264" cy="1962264"/>
          </a:xfrm>
          <a:prstGeom prst="rect">
            <a:avLst/>
          </a:prstGeom>
        </p:spPr>
      </p:pic>
      <p:pic>
        <p:nvPicPr>
          <p:cNvPr id="9" name="Picture 8" descr="A paw of a cat&#10;&#10;Description automatically generated">
            <a:extLst>
              <a:ext uri="{FF2B5EF4-FFF2-40B4-BE49-F238E27FC236}">
                <a16:creationId xmlns:a16="http://schemas.microsoft.com/office/drawing/2014/main" id="{73BB90E3-5AB5-5766-CBE5-0BF207860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0556" y="4193772"/>
            <a:ext cx="1962264" cy="1962264"/>
          </a:xfrm>
          <a:prstGeom prst="rect">
            <a:avLst/>
          </a:prstGeom>
        </p:spPr>
      </p:pic>
      <p:pic>
        <p:nvPicPr>
          <p:cNvPr id="11" name="Picture 10" descr="A close up of a tail&#10;&#10;Description automatically generated">
            <a:extLst>
              <a:ext uri="{FF2B5EF4-FFF2-40B4-BE49-F238E27FC236}">
                <a16:creationId xmlns:a16="http://schemas.microsoft.com/office/drawing/2014/main" id="{3D0D2773-8555-C92F-C09B-65A0F2141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8" y="4193772"/>
            <a:ext cx="1962264" cy="1962264"/>
          </a:xfrm>
          <a:prstGeom prst="rect">
            <a:avLst/>
          </a:prstGeom>
        </p:spPr>
      </p:pic>
      <p:pic>
        <p:nvPicPr>
          <p:cNvPr id="13" name="Picture 12" descr="A close up of a pattern of a leopard&#10;&#10;Description automatically generated">
            <a:extLst>
              <a:ext uri="{FF2B5EF4-FFF2-40B4-BE49-F238E27FC236}">
                <a16:creationId xmlns:a16="http://schemas.microsoft.com/office/drawing/2014/main" id="{11CDCAC6-AEEB-39D0-283F-693378FC37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1447" y="4193772"/>
            <a:ext cx="1962263" cy="1962263"/>
          </a:xfrm>
          <a:prstGeom prst="rect">
            <a:avLst/>
          </a:prstGeom>
        </p:spPr>
      </p:pic>
    </p:spTree>
    <p:extLst>
      <p:ext uri="{BB962C8B-B14F-4D97-AF65-F5344CB8AC3E}">
        <p14:creationId xmlns:p14="http://schemas.microsoft.com/office/powerpoint/2010/main" val="1812589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A34A-7E8B-914E-4548-7ED805F06F23}"/>
              </a:ext>
            </a:extLst>
          </p:cNvPr>
          <p:cNvSpPr>
            <a:spLocks noGrp="1"/>
          </p:cNvSpPr>
          <p:nvPr>
            <p:ph type="title"/>
          </p:nvPr>
        </p:nvSpPr>
        <p:spPr/>
        <p:txBody>
          <a:bodyPr/>
          <a:lstStyle/>
          <a:p>
            <a:r>
              <a:rPr lang="en-US" dirty="0"/>
              <a:t>Images: patterns</a:t>
            </a:r>
            <a:endParaRPr lang="en-AE" dirty="0"/>
          </a:p>
        </p:txBody>
      </p:sp>
      <p:cxnSp>
        <p:nvCxnSpPr>
          <p:cNvPr id="4" name="Straight Arrow Connector 3">
            <a:extLst>
              <a:ext uri="{FF2B5EF4-FFF2-40B4-BE49-F238E27FC236}">
                <a16:creationId xmlns:a16="http://schemas.microsoft.com/office/drawing/2014/main" id="{9E9C5C63-4B75-B009-2EF8-B69C9585232C}"/>
              </a:ext>
            </a:extLst>
          </p:cNvPr>
          <p:cNvCxnSpPr>
            <a:cxnSpLocks/>
            <a:stCxn id="6" idx="3"/>
            <a:endCxn id="5" idx="1"/>
          </p:cNvCxnSpPr>
          <p:nvPr/>
        </p:nvCxnSpPr>
        <p:spPr>
          <a:xfrm>
            <a:off x="3630808" y="2585988"/>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FE23-6867-C70B-127A-98B8EBFCBE30}"/>
              </a:ext>
            </a:extLst>
          </p:cNvPr>
          <p:cNvSpPr txBox="1"/>
          <p:nvPr/>
        </p:nvSpPr>
        <p:spPr>
          <a:xfrm>
            <a:off x="8112268" y="2201267"/>
            <a:ext cx="2520242" cy="769441"/>
          </a:xfrm>
          <a:prstGeom prst="rect">
            <a:avLst/>
          </a:prstGeom>
          <a:noFill/>
        </p:spPr>
        <p:txBody>
          <a:bodyPr wrap="none" rtlCol="0">
            <a:spAutoFit/>
          </a:bodyPr>
          <a:lstStyle/>
          <a:p>
            <a:r>
              <a:rPr lang="en-US" sz="4400" dirty="0"/>
              <a:t>Features</a:t>
            </a:r>
            <a:endParaRPr lang="en-AE" sz="4400" dirty="0"/>
          </a:p>
        </p:txBody>
      </p:sp>
      <p:sp>
        <p:nvSpPr>
          <p:cNvPr id="6" name="TextBox 5">
            <a:extLst>
              <a:ext uri="{FF2B5EF4-FFF2-40B4-BE49-F238E27FC236}">
                <a16:creationId xmlns:a16="http://schemas.microsoft.com/office/drawing/2014/main" id="{CEB2AA5D-A83B-EDA8-F224-E27A2E42CF2B}"/>
              </a:ext>
            </a:extLst>
          </p:cNvPr>
          <p:cNvSpPr txBox="1"/>
          <p:nvPr/>
        </p:nvSpPr>
        <p:spPr>
          <a:xfrm>
            <a:off x="1496890" y="2201267"/>
            <a:ext cx="2133918" cy="769441"/>
          </a:xfrm>
          <a:prstGeom prst="rect">
            <a:avLst/>
          </a:prstGeom>
          <a:noFill/>
          <a:ln w="76200">
            <a:noFill/>
          </a:ln>
        </p:spPr>
        <p:txBody>
          <a:bodyPr wrap="none" rtlCol="0">
            <a:spAutoFit/>
          </a:bodyPr>
          <a:lstStyle/>
          <a:p>
            <a:pPr algn="r"/>
            <a:r>
              <a:rPr lang="en-US" sz="4400"/>
              <a:t>Images</a:t>
            </a:r>
            <a:endParaRPr lang="en-AE" sz="4400"/>
          </a:p>
        </p:txBody>
      </p:sp>
      <p:pic>
        <p:nvPicPr>
          <p:cNvPr id="3" name="Picture 2" descr="A cat with green eyes&#10;&#10;Description automatically generated">
            <a:extLst>
              <a:ext uri="{FF2B5EF4-FFF2-40B4-BE49-F238E27FC236}">
                <a16:creationId xmlns:a16="http://schemas.microsoft.com/office/drawing/2014/main" id="{DE1021C2-C32B-9406-6977-2AE67E30E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890" y="3413791"/>
            <a:ext cx="2038375" cy="2038375"/>
          </a:xfrm>
          <a:prstGeom prst="rect">
            <a:avLst/>
          </a:prstGeom>
        </p:spPr>
      </p:pic>
      <p:cxnSp>
        <p:nvCxnSpPr>
          <p:cNvPr id="9" name="Straight Arrow Connector 8">
            <a:extLst>
              <a:ext uri="{FF2B5EF4-FFF2-40B4-BE49-F238E27FC236}">
                <a16:creationId xmlns:a16="http://schemas.microsoft.com/office/drawing/2014/main" id="{967A36EB-B550-EEA1-FD4A-D2466E43F0E6}"/>
              </a:ext>
            </a:extLst>
          </p:cNvPr>
          <p:cNvCxnSpPr>
            <a:cxnSpLocks/>
          </p:cNvCxnSpPr>
          <p:nvPr/>
        </p:nvCxnSpPr>
        <p:spPr>
          <a:xfrm>
            <a:off x="3630808" y="4432979"/>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FDFCA50-15BC-F335-0AD4-5EFA3248961B}"/>
              </a:ext>
            </a:extLst>
          </p:cNvPr>
          <p:cNvSpPr txBox="1"/>
          <p:nvPr/>
        </p:nvSpPr>
        <p:spPr>
          <a:xfrm>
            <a:off x="8207811" y="3237486"/>
            <a:ext cx="3214341" cy="3539430"/>
          </a:xfrm>
          <a:prstGeom prst="rect">
            <a:avLst/>
          </a:prstGeom>
          <a:noFill/>
        </p:spPr>
        <p:txBody>
          <a:bodyPr wrap="none" rtlCol="0">
            <a:spAutoFit/>
          </a:bodyPr>
          <a:lstStyle/>
          <a:p>
            <a:r>
              <a:rPr lang="en-US" sz="2800" dirty="0"/>
              <a:t>Cat eyes: 2</a:t>
            </a:r>
            <a:br>
              <a:rPr lang="en-US" sz="2800" dirty="0"/>
            </a:br>
            <a:r>
              <a:rPr lang="en-US" sz="2800" dirty="0"/>
              <a:t>Cat ears: 2</a:t>
            </a:r>
            <a:br>
              <a:rPr lang="en-US" sz="2800" dirty="0"/>
            </a:br>
            <a:r>
              <a:rPr lang="en-US" sz="2800" dirty="0"/>
              <a:t>Cat tails: 0</a:t>
            </a:r>
            <a:br>
              <a:rPr lang="en-US" sz="2800" dirty="0"/>
            </a:br>
            <a:r>
              <a:rPr lang="en-US" sz="2800" dirty="0"/>
              <a:t>Human eyes: 0</a:t>
            </a:r>
            <a:br>
              <a:rPr lang="en-US" sz="2800" dirty="0"/>
            </a:br>
            <a:r>
              <a:rPr lang="en-US" sz="2800" dirty="0"/>
              <a:t>Human noses: 0</a:t>
            </a:r>
            <a:br>
              <a:rPr lang="en-US" sz="2800" dirty="0"/>
            </a:br>
            <a:r>
              <a:rPr lang="en-US" sz="2800" dirty="0"/>
              <a:t>Human mouths: 0</a:t>
            </a:r>
            <a:br>
              <a:rPr lang="en-US" sz="2800" dirty="0"/>
            </a:br>
            <a:r>
              <a:rPr lang="en-US" sz="2800" dirty="0"/>
              <a:t>Human ears: 0</a:t>
            </a:r>
            <a:br>
              <a:rPr lang="en-US" sz="2800" dirty="0"/>
            </a:br>
            <a:r>
              <a:rPr lang="en-US" sz="2800" dirty="0"/>
              <a:t>etc.</a:t>
            </a:r>
          </a:p>
        </p:txBody>
      </p:sp>
      <p:cxnSp>
        <p:nvCxnSpPr>
          <p:cNvPr id="10" name="Straight Arrow Connector 9">
            <a:extLst>
              <a:ext uri="{FF2B5EF4-FFF2-40B4-BE49-F238E27FC236}">
                <a16:creationId xmlns:a16="http://schemas.microsoft.com/office/drawing/2014/main" id="{333A00A8-5898-282C-0556-D58181C60227}"/>
              </a:ext>
            </a:extLst>
          </p:cNvPr>
          <p:cNvCxnSpPr>
            <a:cxnSpLocks/>
          </p:cNvCxnSpPr>
          <p:nvPr/>
        </p:nvCxnSpPr>
        <p:spPr>
          <a:xfrm flipV="1">
            <a:off x="3687369" y="4236151"/>
            <a:ext cx="0" cy="393656"/>
          </a:xfrm>
          <a:prstGeom prst="straightConnector1">
            <a:avLst/>
          </a:prstGeom>
          <a:ln w="1270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68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28468925-C5DF-542E-DF3D-A185C7483AD1}"/>
              </a:ext>
            </a:extLst>
          </p:cNvPr>
          <p:cNvSpPr>
            <a:spLocks noGrp="1"/>
          </p:cNvSpPr>
          <p:nvPr>
            <p:ph idx="1"/>
          </p:nvPr>
        </p:nvSpPr>
        <p:spPr/>
        <p:txBody>
          <a:bodyPr/>
          <a:lstStyle/>
          <a:p>
            <a:r>
              <a:rPr lang="en-US">
                <a:solidFill>
                  <a:schemeClr val="bg1">
                    <a:lumMod val="65000"/>
                  </a:schemeClr>
                </a:solidFill>
              </a:rPr>
              <a:t>Average </a:t>
            </a:r>
            <a:r>
              <a:rPr lang="en-US" err="1">
                <a:solidFill>
                  <a:schemeClr val="bg1">
                    <a:lumMod val="65000"/>
                  </a:schemeClr>
                </a:solidFill>
              </a:rPr>
              <a:t>colour</a:t>
            </a:r>
            <a:endParaRPr lang="en-US">
              <a:solidFill>
                <a:schemeClr val="bg1">
                  <a:lumMod val="65000"/>
                </a:schemeClr>
              </a:solidFill>
            </a:endParaRPr>
          </a:p>
          <a:p>
            <a:r>
              <a:rPr lang="en-US">
                <a:solidFill>
                  <a:schemeClr val="bg1">
                    <a:lumMod val="65000"/>
                  </a:schemeClr>
                </a:solidFill>
              </a:rPr>
              <a:t>Patterns</a:t>
            </a:r>
          </a:p>
          <a:p>
            <a:r>
              <a:rPr lang="en-US"/>
              <a:t>Embeddings</a:t>
            </a:r>
            <a:endParaRPr lang="en-AE"/>
          </a:p>
        </p:txBody>
      </p:sp>
    </p:spTree>
    <p:extLst>
      <p:ext uri="{BB962C8B-B14F-4D97-AF65-F5344CB8AC3E}">
        <p14:creationId xmlns:p14="http://schemas.microsoft.com/office/powerpoint/2010/main" val="325354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A34A-7E8B-914E-4548-7ED805F06F23}"/>
              </a:ext>
            </a:extLst>
          </p:cNvPr>
          <p:cNvSpPr>
            <a:spLocks noGrp="1"/>
          </p:cNvSpPr>
          <p:nvPr>
            <p:ph type="title"/>
          </p:nvPr>
        </p:nvSpPr>
        <p:spPr/>
        <p:txBody>
          <a:bodyPr/>
          <a:lstStyle/>
          <a:p>
            <a:r>
              <a:rPr lang="en-US" dirty="0"/>
              <a:t>Images: embeddings</a:t>
            </a:r>
            <a:endParaRPr lang="en-AE" dirty="0"/>
          </a:p>
        </p:txBody>
      </p:sp>
      <p:cxnSp>
        <p:nvCxnSpPr>
          <p:cNvPr id="4" name="Straight Arrow Connector 3">
            <a:extLst>
              <a:ext uri="{FF2B5EF4-FFF2-40B4-BE49-F238E27FC236}">
                <a16:creationId xmlns:a16="http://schemas.microsoft.com/office/drawing/2014/main" id="{9E9C5C63-4B75-B009-2EF8-B69C9585232C}"/>
              </a:ext>
            </a:extLst>
          </p:cNvPr>
          <p:cNvCxnSpPr>
            <a:cxnSpLocks/>
            <a:stCxn id="6" idx="3"/>
            <a:endCxn id="5" idx="1"/>
          </p:cNvCxnSpPr>
          <p:nvPr/>
        </p:nvCxnSpPr>
        <p:spPr>
          <a:xfrm>
            <a:off x="3630808" y="2585988"/>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FE23-6867-C70B-127A-98B8EBFCBE30}"/>
              </a:ext>
            </a:extLst>
          </p:cNvPr>
          <p:cNvSpPr txBox="1"/>
          <p:nvPr/>
        </p:nvSpPr>
        <p:spPr>
          <a:xfrm>
            <a:off x="8112268" y="2201267"/>
            <a:ext cx="803425" cy="769441"/>
          </a:xfrm>
          <a:prstGeom prst="rect">
            <a:avLst/>
          </a:prstGeom>
          <a:noFill/>
        </p:spPr>
        <p:txBody>
          <a:bodyPr wrap="none" rtlCol="0">
            <a:spAutoFit/>
          </a:bodyPr>
          <a:lstStyle/>
          <a:p>
            <a:r>
              <a:rPr lang="en-US" sz="4400" b="1" dirty="0">
                <a:latin typeface="Bitter ExtraBold" pitchFamily="2" charset="0"/>
              </a:rPr>
              <a:t>R</a:t>
            </a:r>
            <a:r>
              <a:rPr lang="en-US" sz="4400" baseline="30000" dirty="0"/>
              <a:t>n</a:t>
            </a:r>
            <a:endParaRPr lang="en-AE" sz="4400" baseline="30000" dirty="0"/>
          </a:p>
        </p:txBody>
      </p:sp>
      <p:sp>
        <p:nvSpPr>
          <p:cNvPr id="6" name="TextBox 5">
            <a:extLst>
              <a:ext uri="{FF2B5EF4-FFF2-40B4-BE49-F238E27FC236}">
                <a16:creationId xmlns:a16="http://schemas.microsoft.com/office/drawing/2014/main" id="{CEB2AA5D-A83B-EDA8-F224-E27A2E42CF2B}"/>
              </a:ext>
            </a:extLst>
          </p:cNvPr>
          <p:cNvSpPr txBox="1"/>
          <p:nvPr/>
        </p:nvSpPr>
        <p:spPr>
          <a:xfrm>
            <a:off x="1496890" y="2201267"/>
            <a:ext cx="2133918" cy="769441"/>
          </a:xfrm>
          <a:prstGeom prst="rect">
            <a:avLst/>
          </a:prstGeom>
          <a:noFill/>
          <a:ln w="76200">
            <a:noFill/>
          </a:ln>
        </p:spPr>
        <p:txBody>
          <a:bodyPr wrap="none" rtlCol="0">
            <a:spAutoFit/>
          </a:bodyPr>
          <a:lstStyle/>
          <a:p>
            <a:pPr algn="r"/>
            <a:r>
              <a:rPr lang="en-US" sz="4400"/>
              <a:t>Images</a:t>
            </a:r>
            <a:endParaRPr lang="en-AE" sz="4400"/>
          </a:p>
        </p:txBody>
      </p:sp>
      <p:pic>
        <p:nvPicPr>
          <p:cNvPr id="3" name="Picture 2" descr="A cat with green eyes&#10;&#10;Description automatically generated">
            <a:extLst>
              <a:ext uri="{FF2B5EF4-FFF2-40B4-BE49-F238E27FC236}">
                <a16:creationId xmlns:a16="http://schemas.microsoft.com/office/drawing/2014/main" id="{DE1021C2-C32B-9406-6977-2AE67E30E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890" y="3413791"/>
            <a:ext cx="2038375" cy="2038375"/>
          </a:xfrm>
          <a:prstGeom prst="rect">
            <a:avLst/>
          </a:prstGeom>
        </p:spPr>
      </p:pic>
      <p:cxnSp>
        <p:nvCxnSpPr>
          <p:cNvPr id="9" name="Straight Arrow Connector 8">
            <a:extLst>
              <a:ext uri="{FF2B5EF4-FFF2-40B4-BE49-F238E27FC236}">
                <a16:creationId xmlns:a16="http://schemas.microsoft.com/office/drawing/2014/main" id="{967A36EB-B550-EEA1-FD4A-D2466E43F0E6}"/>
              </a:ext>
            </a:extLst>
          </p:cNvPr>
          <p:cNvCxnSpPr>
            <a:cxnSpLocks/>
          </p:cNvCxnSpPr>
          <p:nvPr/>
        </p:nvCxnSpPr>
        <p:spPr>
          <a:xfrm>
            <a:off x="3630808" y="4432979"/>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FDFCA50-15BC-F335-0AD4-5EFA3248961B}"/>
              </a:ext>
            </a:extLst>
          </p:cNvPr>
          <p:cNvSpPr txBox="1"/>
          <p:nvPr/>
        </p:nvSpPr>
        <p:spPr>
          <a:xfrm>
            <a:off x="8207811" y="4171368"/>
            <a:ext cx="2427268" cy="523220"/>
          </a:xfrm>
          <a:prstGeom prst="rect">
            <a:avLst/>
          </a:prstGeom>
          <a:noFill/>
        </p:spPr>
        <p:txBody>
          <a:bodyPr wrap="none" rtlCol="0">
            <a:spAutoFit/>
          </a:bodyPr>
          <a:lstStyle/>
          <a:p>
            <a:r>
              <a:rPr lang="en-US" sz="2800" dirty="0"/>
              <a:t>(0.40, 0.47, …)</a:t>
            </a:r>
          </a:p>
        </p:txBody>
      </p:sp>
      <p:cxnSp>
        <p:nvCxnSpPr>
          <p:cNvPr id="8" name="Straight Arrow Connector 7">
            <a:extLst>
              <a:ext uri="{FF2B5EF4-FFF2-40B4-BE49-F238E27FC236}">
                <a16:creationId xmlns:a16="http://schemas.microsoft.com/office/drawing/2014/main" id="{76A26F61-0263-3133-7380-E83A8DCF47D5}"/>
              </a:ext>
            </a:extLst>
          </p:cNvPr>
          <p:cNvCxnSpPr>
            <a:cxnSpLocks/>
          </p:cNvCxnSpPr>
          <p:nvPr/>
        </p:nvCxnSpPr>
        <p:spPr>
          <a:xfrm flipV="1">
            <a:off x="3687369" y="4236151"/>
            <a:ext cx="0" cy="393656"/>
          </a:xfrm>
          <a:prstGeom prst="straightConnector1">
            <a:avLst/>
          </a:prstGeom>
          <a:ln w="1270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835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white fox standing on a log in the snow&#10;&#10;Description automatically generated">
            <a:extLst>
              <a:ext uri="{FF2B5EF4-FFF2-40B4-BE49-F238E27FC236}">
                <a16:creationId xmlns:a16="http://schemas.microsoft.com/office/drawing/2014/main" id="{1E7E0A00-BBFB-B0F3-00BE-A2EB98330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106" y="3403497"/>
            <a:ext cx="2032159" cy="2032159"/>
          </a:xfrm>
          <a:prstGeom prst="rect">
            <a:avLst/>
          </a:prstGeom>
        </p:spPr>
      </p:pic>
      <p:sp>
        <p:nvSpPr>
          <p:cNvPr id="2" name="Title 1">
            <a:extLst>
              <a:ext uri="{FF2B5EF4-FFF2-40B4-BE49-F238E27FC236}">
                <a16:creationId xmlns:a16="http://schemas.microsoft.com/office/drawing/2014/main" id="{FACFA34A-7E8B-914E-4548-7ED805F06F23}"/>
              </a:ext>
            </a:extLst>
          </p:cNvPr>
          <p:cNvSpPr>
            <a:spLocks noGrp="1"/>
          </p:cNvSpPr>
          <p:nvPr>
            <p:ph type="title"/>
          </p:nvPr>
        </p:nvSpPr>
        <p:spPr/>
        <p:txBody>
          <a:bodyPr/>
          <a:lstStyle/>
          <a:p>
            <a:r>
              <a:rPr lang="en-US" dirty="0"/>
              <a:t>Images: embeddings</a:t>
            </a:r>
            <a:endParaRPr lang="en-AE" dirty="0"/>
          </a:p>
        </p:txBody>
      </p:sp>
      <p:cxnSp>
        <p:nvCxnSpPr>
          <p:cNvPr id="4" name="Straight Arrow Connector 3">
            <a:extLst>
              <a:ext uri="{FF2B5EF4-FFF2-40B4-BE49-F238E27FC236}">
                <a16:creationId xmlns:a16="http://schemas.microsoft.com/office/drawing/2014/main" id="{9E9C5C63-4B75-B009-2EF8-B69C9585232C}"/>
              </a:ext>
            </a:extLst>
          </p:cNvPr>
          <p:cNvCxnSpPr>
            <a:cxnSpLocks/>
            <a:stCxn id="6" idx="3"/>
            <a:endCxn id="5" idx="1"/>
          </p:cNvCxnSpPr>
          <p:nvPr/>
        </p:nvCxnSpPr>
        <p:spPr>
          <a:xfrm>
            <a:off x="3630808" y="2585988"/>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FE23-6867-C70B-127A-98B8EBFCBE30}"/>
              </a:ext>
            </a:extLst>
          </p:cNvPr>
          <p:cNvSpPr txBox="1"/>
          <p:nvPr/>
        </p:nvSpPr>
        <p:spPr>
          <a:xfrm>
            <a:off x="8112268" y="2201267"/>
            <a:ext cx="803425" cy="769441"/>
          </a:xfrm>
          <a:prstGeom prst="rect">
            <a:avLst/>
          </a:prstGeom>
          <a:noFill/>
        </p:spPr>
        <p:txBody>
          <a:bodyPr wrap="none" rtlCol="0">
            <a:spAutoFit/>
          </a:bodyPr>
          <a:lstStyle/>
          <a:p>
            <a:r>
              <a:rPr lang="en-US" sz="4400" b="1" dirty="0">
                <a:latin typeface="Bitter ExtraBold" pitchFamily="2" charset="0"/>
              </a:rPr>
              <a:t>R</a:t>
            </a:r>
            <a:r>
              <a:rPr lang="en-US" sz="4400" baseline="30000" dirty="0"/>
              <a:t>n</a:t>
            </a:r>
            <a:endParaRPr lang="en-AE" sz="4400" baseline="30000" dirty="0"/>
          </a:p>
        </p:txBody>
      </p:sp>
      <p:sp>
        <p:nvSpPr>
          <p:cNvPr id="6" name="TextBox 5">
            <a:extLst>
              <a:ext uri="{FF2B5EF4-FFF2-40B4-BE49-F238E27FC236}">
                <a16:creationId xmlns:a16="http://schemas.microsoft.com/office/drawing/2014/main" id="{CEB2AA5D-A83B-EDA8-F224-E27A2E42CF2B}"/>
              </a:ext>
            </a:extLst>
          </p:cNvPr>
          <p:cNvSpPr txBox="1"/>
          <p:nvPr/>
        </p:nvSpPr>
        <p:spPr>
          <a:xfrm>
            <a:off x="1496890" y="2201267"/>
            <a:ext cx="2133918" cy="769441"/>
          </a:xfrm>
          <a:prstGeom prst="rect">
            <a:avLst/>
          </a:prstGeom>
          <a:noFill/>
          <a:ln w="76200">
            <a:noFill/>
          </a:ln>
        </p:spPr>
        <p:txBody>
          <a:bodyPr wrap="none" rtlCol="0">
            <a:spAutoFit/>
          </a:bodyPr>
          <a:lstStyle/>
          <a:p>
            <a:pPr algn="r"/>
            <a:r>
              <a:rPr lang="en-US" sz="4400"/>
              <a:t>Images</a:t>
            </a:r>
            <a:endParaRPr lang="en-AE" sz="4400"/>
          </a:p>
        </p:txBody>
      </p:sp>
      <p:cxnSp>
        <p:nvCxnSpPr>
          <p:cNvPr id="9" name="Straight Arrow Connector 8">
            <a:extLst>
              <a:ext uri="{FF2B5EF4-FFF2-40B4-BE49-F238E27FC236}">
                <a16:creationId xmlns:a16="http://schemas.microsoft.com/office/drawing/2014/main" id="{967A36EB-B550-EEA1-FD4A-D2466E43F0E6}"/>
              </a:ext>
            </a:extLst>
          </p:cNvPr>
          <p:cNvCxnSpPr>
            <a:cxnSpLocks/>
          </p:cNvCxnSpPr>
          <p:nvPr/>
        </p:nvCxnSpPr>
        <p:spPr>
          <a:xfrm>
            <a:off x="3630808" y="4432979"/>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4C1F90-285B-857B-5ADD-B1CB87419F70}"/>
              </a:ext>
            </a:extLst>
          </p:cNvPr>
          <p:cNvSpPr txBox="1"/>
          <p:nvPr/>
        </p:nvSpPr>
        <p:spPr>
          <a:xfrm>
            <a:off x="8207811" y="4171368"/>
            <a:ext cx="2342308" cy="523220"/>
          </a:xfrm>
          <a:prstGeom prst="rect">
            <a:avLst/>
          </a:prstGeom>
          <a:noFill/>
        </p:spPr>
        <p:txBody>
          <a:bodyPr wrap="none" rtlCol="0">
            <a:spAutoFit/>
          </a:bodyPr>
          <a:lstStyle/>
          <a:p>
            <a:r>
              <a:rPr lang="en-US" sz="2800" dirty="0"/>
              <a:t>(1.33, 0.46, …)</a:t>
            </a:r>
          </a:p>
        </p:txBody>
      </p:sp>
      <p:cxnSp>
        <p:nvCxnSpPr>
          <p:cNvPr id="11" name="Straight Arrow Connector 10">
            <a:extLst>
              <a:ext uri="{FF2B5EF4-FFF2-40B4-BE49-F238E27FC236}">
                <a16:creationId xmlns:a16="http://schemas.microsoft.com/office/drawing/2014/main" id="{1EBA91F1-AA64-DF09-17B9-1ADB5AD230A8}"/>
              </a:ext>
            </a:extLst>
          </p:cNvPr>
          <p:cNvCxnSpPr>
            <a:cxnSpLocks/>
          </p:cNvCxnSpPr>
          <p:nvPr/>
        </p:nvCxnSpPr>
        <p:spPr>
          <a:xfrm flipV="1">
            <a:off x="3687369" y="4236151"/>
            <a:ext cx="0" cy="393656"/>
          </a:xfrm>
          <a:prstGeom prst="straightConnector1">
            <a:avLst/>
          </a:prstGeom>
          <a:ln w="1270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978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emon tart on a plate&#10;&#10;Description automatically generated">
            <a:extLst>
              <a:ext uri="{FF2B5EF4-FFF2-40B4-BE49-F238E27FC236}">
                <a16:creationId xmlns:a16="http://schemas.microsoft.com/office/drawing/2014/main" id="{148D58E6-EB52-29A7-0F4B-998B07842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890" y="3403498"/>
            <a:ext cx="2032158" cy="2032158"/>
          </a:xfrm>
          <a:prstGeom prst="rect">
            <a:avLst/>
          </a:prstGeom>
        </p:spPr>
      </p:pic>
      <p:sp>
        <p:nvSpPr>
          <p:cNvPr id="2" name="Title 1">
            <a:extLst>
              <a:ext uri="{FF2B5EF4-FFF2-40B4-BE49-F238E27FC236}">
                <a16:creationId xmlns:a16="http://schemas.microsoft.com/office/drawing/2014/main" id="{FACFA34A-7E8B-914E-4548-7ED805F06F23}"/>
              </a:ext>
            </a:extLst>
          </p:cNvPr>
          <p:cNvSpPr>
            <a:spLocks noGrp="1"/>
          </p:cNvSpPr>
          <p:nvPr>
            <p:ph type="title"/>
          </p:nvPr>
        </p:nvSpPr>
        <p:spPr/>
        <p:txBody>
          <a:bodyPr/>
          <a:lstStyle/>
          <a:p>
            <a:r>
              <a:rPr lang="en-US" dirty="0"/>
              <a:t>Images: embeddings</a:t>
            </a:r>
            <a:endParaRPr lang="en-AE" dirty="0"/>
          </a:p>
        </p:txBody>
      </p:sp>
      <p:cxnSp>
        <p:nvCxnSpPr>
          <p:cNvPr id="4" name="Straight Arrow Connector 3">
            <a:extLst>
              <a:ext uri="{FF2B5EF4-FFF2-40B4-BE49-F238E27FC236}">
                <a16:creationId xmlns:a16="http://schemas.microsoft.com/office/drawing/2014/main" id="{9E9C5C63-4B75-B009-2EF8-B69C9585232C}"/>
              </a:ext>
            </a:extLst>
          </p:cNvPr>
          <p:cNvCxnSpPr>
            <a:cxnSpLocks/>
            <a:stCxn id="6" idx="3"/>
            <a:endCxn id="5" idx="1"/>
          </p:cNvCxnSpPr>
          <p:nvPr/>
        </p:nvCxnSpPr>
        <p:spPr>
          <a:xfrm>
            <a:off x="3630808" y="2585988"/>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FE23-6867-C70B-127A-98B8EBFCBE30}"/>
              </a:ext>
            </a:extLst>
          </p:cNvPr>
          <p:cNvSpPr txBox="1"/>
          <p:nvPr/>
        </p:nvSpPr>
        <p:spPr>
          <a:xfrm>
            <a:off x="8112268" y="2201267"/>
            <a:ext cx="803425" cy="769441"/>
          </a:xfrm>
          <a:prstGeom prst="rect">
            <a:avLst/>
          </a:prstGeom>
          <a:noFill/>
        </p:spPr>
        <p:txBody>
          <a:bodyPr wrap="none" rtlCol="0">
            <a:spAutoFit/>
          </a:bodyPr>
          <a:lstStyle/>
          <a:p>
            <a:r>
              <a:rPr lang="en-US" sz="4400" b="1" dirty="0">
                <a:latin typeface="Bitter ExtraBold" pitchFamily="2" charset="0"/>
              </a:rPr>
              <a:t>R</a:t>
            </a:r>
            <a:r>
              <a:rPr lang="en-US" sz="4400" baseline="30000" dirty="0"/>
              <a:t>n</a:t>
            </a:r>
            <a:endParaRPr lang="en-AE" sz="4400" baseline="30000" dirty="0"/>
          </a:p>
        </p:txBody>
      </p:sp>
      <p:sp>
        <p:nvSpPr>
          <p:cNvPr id="6" name="TextBox 5">
            <a:extLst>
              <a:ext uri="{FF2B5EF4-FFF2-40B4-BE49-F238E27FC236}">
                <a16:creationId xmlns:a16="http://schemas.microsoft.com/office/drawing/2014/main" id="{CEB2AA5D-A83B-EDA8-F224-E27A2E42CF2B}"/>
              </a:ext>
            </a:extLst>
          </p:cNvPr>
          <p:cNvSpPr txBox="1"/>
          <p:nvPr/>
        </p:nvSpPr>
        <p:spPr>
          <a:xfrm>
            <a:off x="1496890" y="2201267"/>
            <a:ext cx="2133918" cy="769441"/>
          </a:xfrm>
          <a:prstGeom prst="rect">
            <a:avLst/>
          </a:prstGeom>
          <a:noFill/>
          <a:ln w="76200">
            <a:noFill/>
          </a:ln>
        </p:spPr>
        <p:txBody>
          <a:bodyPr wrap="none" rtlCol="0">
            <a:spAutoFit/>
          </a:bodyPr>
          <a:lstStyle/>
          <a:p>
            <a:pPr algn="r"/>
            <a:r>
              <a:rPr lang="en-US" sz="4400"/>
              <a:t>Images</a:t>
            </a:r>
            <a:endParaRPr lang="en-AE" sz="4400"/>
          </a:p>
        </p:txBody>
      </p:sp>
      <p:cxnSp>
        <p:nvCxnSpPr>
          <p:cNvPr id="9" name="Straight Arrow Connector 8">
            <a:extLst>
              <a:ext uri="{FF2B5EF4-FFF2-40B4-BE49-F238E27FC236}">
                <a16:creationId xmlns:a16="http://schemas.microsoft.com/office/drawing/2014/main" id="{967A36EB-B550-EEA1-FD4A-D2466E43F0E6}"/>
              </a:ext>
            </a:extLst>
          </p:cNvPr>
          <p:cNvCxnSpPr>
            <a:cxnSpLocks/>
          </p:cNvCxnSpPr>
          <p:nvPr/>
        </p:nvCxnSpPr>
        <p:spPr>
          <a:xfrm>
            <a:off x="3630808" y="4432979"/>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4C1F90-285B-857B-5ADD-B1CB87419F70}"/>
              </a:ext>
            </a:extLst>
          </p:cNvPr>
          <p:cNvSpPr txBox="1"/>
          <p:nvPr/>
        </p:nvSpPr>
        <p:spPr>
          <a:xfrm>
            <a:off x="8207811" y="4171368"/>
            <a:ext cx="2348720" cy="523220"/>
          </a:xfrm>
          <a:prstGeom prst="rect">
            <a:avLst/>
          </a:prstGeom>
          <a:noFill/>
        </p:spPr>
        <p:txBody>
          <a:bodyPr wrap="none" rtlCol="0">
            <a:spAutoFit/>
          </a:bodyPr>
          <a:lstStyle/>
          <a:p>
            <a:r>
              <a:rPr lang="en-US" sz="2800" dirty="0"/>
              <a:t>(0.40, 1.35, …)</a:t>
            </a:r>
          </a:p>
        </p:txBody>
      </p:sp>
      <p:cxnSp>
        <p:nvCxnSpPr>
          <p:cNvPr id="11" name="Straight Arrow Connector 10">
            <a:extLst>
              <a:ext uri="{FF2B5EF4-FFF2-40B4-BE49-F238E27FC236}">
                <a16:creationId xmlns:a16="http://schemas.microsoft.com/office/drawing/2014/main" id="{3AD2389C-558D-49C5-530F-7804A83D0AF3}"/>
              </a:ext>
            </a:extLst>
          </p:cNvPr>
          <p:cNvCxnSpPr>
            <a:cxnSpLocks/>
          </p:cNvCxnSpPr>
          <p:nvPr/>
        </p:nvCxnSpPr>
        <p:spPr>
          <a:xfrm flipV="1">
            <a:off x="3687369" y="4236151"/>
            <a:ext cx="0" cy="393656"/>
          </a:xfrm>
          <a:prstGeom prst="straightConnector1">
            <a:avLst/>
          </a:prstGeom>
          <a:ln w="1270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413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a:extLst>
              <a:ext uri="{FF2B5EF4-FFF2-40B4-BE49-F238E27FC236}">
                <a16:creationId xmlns:a16="http://schemas.microsoft.com/office/drawing/2014/main" id="{FE0C879D-8B2E-0C91-71E3-B78769BDF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12045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78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a:extLst>
              <a:ext uri="{FF2B5EF4-FFF2-40B4-BE49-F238E27FC236}">
                <a16:creationId xmlns:a16="http://schemas.microsoft.com/office/drawing/2014/main" id="{FE0C879D-8B2E-0C91-71E3-B78769BDF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1204595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927E385A-31F8-C60B-DF9D-3DBC688EE44D}"/>
              </a:ext>
            </a:extLst>
          </p:cNvPr>
          <p:cNvCxnSpPr>
            <a:cxnSpLocks/>
          </p:cNvCxnSpPr>
          <p:nvPr/>
        </p:nvCxnSpPr>
        <p:spPr>
          <a:xfrm>
            <a:off x="201168" y="3511290"/>
            <a:ext cx="11740896" cy="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693864B2-6965-FA17-ED77-E28BFB1871D5}"/>
              </a:ext>
            </a:extLst>
          </p:cNvPr>
          <p:cNvCxnSpPr>
            <a:cxnSpLocks/>
          </p:cNvCxnSpPr>
          <p:nvPr/>
        </p:nvCxnSpPr>
        <p:spPr>
          <a:xfrm flipV="1">
            <a:off x="6198424" y="77983"/>
            <a:ext cx="0" cy="655607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552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7082705E-67A6-A41F-5F57-27F19E274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12045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1C81CD-9FD1-A572-31F2-E02D935D2F5E}"/>
              </a:ext>
            </a:extLst>
          </p:cNvPr>
          <p:cNvSpPr txBox="1"/>
          <p:nvPr/>
        </p:nvSpPr>
        <p:spPr>
          <a:xfrm>
            <a:off x="9263043" y="3207146"/>
            <a:ext cx="1266692" cy="769441"/>
          </a:xfrm>
          <a:prstGeom prst="rect">
            <a:avLst/>
          </a:prstGeom>
          <a:noFill/>
        </p:spPr>
        <p:txBody>
          <a:bodyPr wrap="none" rtlCol="0">
            <a:spAutoFit/>
          </a:bodyPr>
          <a:lstStyle/>
          <a:p>
            <a:pPr algn="ctr"/>
            <a:r>
              <a:rPr lang="en-US" sz="4400" dirty="0"/>
              <a:t>cats</a:t>
            </a:r>
            <a:endParaRPr lang="en-AE" sz="4400" dirty="0"/>
          </a:p>
        </p:txBody>
      </p:sp>
    </p:spTree>
    <p:extLst>
      <p:ext uri="{BB962C8B-B14F-4D97-AF65-F5344CB8AC3E}">
        <p14:creationId xmlns:p14="http://schemas.microsoft.com/office/powerpoint/2010/main" val="256476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85A5-3FDA-6A5D-1971-7019B4AC5680}"/>
              </a:ext>
            </a:extLst>
          </p:cNvPr>
          <p:cNvSpPr>
            <a:spLocks noGrp="1"/>
          </p:cNvSpPr>
          <p:nvPr>
            <p:ph type="title"/>
          </p:nvPr>
        </p:nvSpPr>
        <p:spPr/>
        <p:txBody>
          <a:bodyPr/>
          <a:lstStyle/>
          <a:p>
            <a:r>
              <a:rPr lang="en-US"/>
              <a:t>Agenda</a:t>
            </a:r>
            <a:endParaRPr lang="en-AE"/>
          </a:p>
        </p:txBody>
      </p:sp>
      <p:sp>
        <p:nvSpPr>
          <p:cNvPr id="3" name="Content Placeholder 2">
            <a:extLst>
              <a:ext uri="{FF2B5EF4-FFF2-40B4-BE49-F238E27FC236}">
                <a16:creationId xmlns:a16="http://schemas.microsoft.com/office/drawing/2014/main" id="{03A2F9ED-A58A-D7BA-FEFA-4C283E2B990F}"/>
              </a:ext>
            </a:extLst>
          </p:cNvPr>
          <p:cNvSpPr>
            <a:spLocks noGrp="1"/>
          </p:cNvSpPr>
          <p:nvPr>
            <p:ph idx="1"/>
          </p:nvPr>
        </p:nvSpPr>
        <p:spPr/>
        <p:txBody>
          <a:bodyPr numCol="3">
            <a:normAutofit fontScale="70000" lnSpcReduction="20000"/>
          </a:bodyPr>
          <a:lstStyle/>
          <a:p>
            <a:pPr marL="0" indent="0">
              <a:lnSpc>
                <a:spcPct val="120000"/>
              </a:lnSpc>
              <a:spcBef>
                <a:spcPts val="0"/>
              </a:spcBef>
              <a:buNone/>
            </a:pPr>
            <a:r>
              <a:rPr lang="en-US" dirty="0">
                <a:latin typeface="Bitter ExtraBold" pitchFamily="2" charset="0"/>
              </a:rPr>
              <a:t>Examples</a:t>
            </a:r>
          </a:p>
          <a:p>
            <a:pPr>
              <a:lnSpc>
                <a:spcPct val="120000"/>
              </a:lnSpc>
              <a:spcBef>
                <a:spcPts val="0"/>
              </a:spcBef>
            </a:pPr>
            <a:r>
              <a:rPr lang="en-US" dirty="0"/>
              <a:t>Finance</a:t>
            </a:r>
          </a:p>
          <a:p>
            <a:pPr>
              <a:lnSpc>
                <a:spcPct val="120000"/>
              </a:lnSpc>
              <a:spcBef>
                <a:spcPts val="0"/>
              </a:spcBef>
            </a:pPr>
            <a:r>
              <a:rPr lang="en-US" dirty="0"/>
              <a:t>Retail, marketing</a:t>
            </a:r>
          </a:p>
          <a:p>
            <a:pPr>
              <a:lnSpc>
                <a:spcPct val="120000"/>
              </a:lnSpc>
              <a:spcBef>
                <a:spcPts val="0"/>
              </a:spcBef>
            </a:pPr>
            <a:r>
              <a:rPr lang="en-US" dirty="0"/>
              <a:t>Images</a:t>
            </a:r>
          </a:p>
          <a:p>
            <a:pPr>
              <a:lnSpc>
                <a:spcPct val="120000"/>
              </a:lnSpc>
              <a:spcBef>
                <a:spcPts val="0"/>
              </a:spcBef>
            </a:pPr>
            <a:r>
              <a:rPr lang="en-US" dirty="0"/>
              <a:t>Text</a:t>
            </a:r>
          </a:p>
          <a:p>
            <a:pPr>
              <a:lnSpc>
                <a:spcPct val="120000"/>
              </a:lnSpc>
              <a:spcBef>
                <a:spcPts val="0"/>
              </a:spcBef>
            </a:pPr>
            <a:endParaRPr lang="en-US" dirty="0"/>
          </a:p>
          <a:p>
            <a:pPr marL="0" indent="0">
              <a:lnSpc>
                <a:spcPct val="120000"/>
              </a:lnSpc>
              <a:spcBef>
                <a:spcPts val="0"/>
              </a:spcBef>
              <a:buNone/>
            </a:pPr>
            <a:r>
              <a:rPr lang="en-US" dirty="0">
                <a:latin typeface="Bitter ExtraBold" pitchFamily="2" charset="0"/>
              </a:rPr>
              <a:t>Computing features</a:t>
            </a:r>
          </a:p>
          <a:p>
            <a:pPr>
              <a:lnSpc>
                <a:spcPct val="120000"/>
              </a:lnSpc>
              <a:spcBef>
                <a:spcPts val="0"/>
              </a:spcBef>
            </a:pPr>
            <a:r>
              <a:rPr lang="en-US" dirty="0"/>
              <a:t>Quantitative variables</a:t>
            </a:r>
          </a:p>
          <a:p>
            <a:pPr>
              <a:lnSpc>
                <a:spcPct val="120000"/>
              </a:lnSpc>
              <a:spcBef>
                <a:spcPts val="0"/>
              </a:spcBef>
            </a:pPr>
            <a:r>
              <a:rPr lang="en-US" dirty="0"/>
              <a:t>Transformations</a:t>
            </a:r>
          </a:p>
          <a:p>
            <a:pPr>
              <a:lnSpc>
                <a:spcPct val="120000"/>
              </a:lnSpc>
              <a:spcBef>
                <a:spcPts val="0"/>
              </a:spcBef>
            </a:pPr>
            <a:r>
              <a:rPr lang="en-US" dirty="0"/>
              <a:t>Missing values</a:t>
            </a:r>
          </a:p>
          <a:p>
            <a:pPr>
              <a:lnSpc>
                <a:spcPct val="120000"/>
              </a:lnSpc>
              <a:spcBef>
                <a:spcPts val="0"/>
              </a:spcBef>
            </a:pPr>
            <a:r>
              <a:rPr lang="en-US" dirty="0"/>
              <a:t>Data augmentation</a:t>
            </a:r>
          </a:p>
          <a:p>
            <a:pPr>
              <a:lnSpc>
                <a:spcPct val="120000"/>
              </a:lnSpc>
              <a:spcBef>
                <a:spcPts val="0"/>
              </a:spcBef>
            </a:pPr>
            <a:r>
              <a:rPr lang="en-US" dirty="0"/>
              <a:t>Qualitative variables</a:t>
            </a:r>
          </a:p>
          <a:p>
            <a:pPr>
              <a:lnSpc>
                <a:spcPct val="120000"/>
              </a:lnSpc>
              <a:spcBef>
                <a:spcPts val="0"/>
              </a:spcBef>
            </a:pPr>
            <a:r>
              <a:rPr lang="en-US" dirty="0"/>
              <a:t>Dimension reduction</a:t>
            </a:r>
          </a:p>
          <a:p>
            <a:pPr>
              <a:lnSpc>
                <a:spcPct val="120000"/>
              </a:lnSpc>
              <a:spcBef>
                <a:spcPts val="0"/>
              </a:spcBef>
            </a:pPr>
            <a:r>
              <a:rPr lang="en-US" dirty="0"/>
              <a:t>Time series</a:t>
            </a:r>
          </a:p>
          <a:p>
            <a:pPr>
              <a:lnSpc>
                <a:spcPct val="120000"/>
              </a:lnSpc>
              <a:spcBef>
                <a:spcPts val="0"/>
              </a:spcBef>
            </a:pPr>
            <a:r>
              <a:rPr lang="en-US" dirty="0"/>
              <a:t>Joins</a:t>
            </a:r>
          </a:p>
          <a:p>
            <a:pPr>
              <a:lnSpc>
                <a:spcPct val="120000"/>
              </a:lnSpc>
              <a:spcBef>
                <a:spcPts val="0"/>
              </a:spcBef>
            </a:pPr>
            <a:r>
              <a:rPr lang="en-US" dirty="0"/>
              <a:t>Text</a:t>
            </a:r>
          </a:p>
          <a:p>
            <a:pPr>
              <a:lnSpc>
                <a:spcPct val="120000"/>
              </a:lnSpc>
              <a:spcBef>
                <a:spcPts val="0"/>
              </a:spcBef>
            </a:pPr>
            <a:r>
              <a:rPr lang="en-US" dirty="0"/>
              <a:t>Images</a:t>
            </a:r>
          </a:p>
          <a:p>
            <a:pPr>
              <a:lnSpc>
                <a:spcPct val="120000"/>
              </a:lnSpc>
              <a:spcBef>
                <a:spcPts val="0"/>
              </a:spcBef>
            </a:pPr>
            <a:endParaRPr lang="en-US" dirty="0"/>
          </a:p>
          <a:p>
            <a:pPr>
              <a:lnSpc>
                <a:spcPct val="120000"/>
              </a:lnSpc>
              <a:spcBef>
                <a:spcPts val="0"/>
              </a:spcBef>
            </a:pPr>
            <a:endParaRPr lang="en-US" dirty="0"/>
          </a:p>
          <a:p>
            <a:pPr marL="0" indent="0">
              <a:lnSpc>
                <a:spcPct val="120000"/>
              </a:lnSpc>
              <a:spcBef>
                <a:spcPts val="0"/>
              </a:spcBef>
              <a:buNone/>
            </a:pPr>
            <a:r>
              <a:rPr lang="en-US" dirty="0">
                <a:latin typeface="Bitter ExtraBold" pitchFamily="2" charset="0"/>
              </a:rPr>
              <a:t>Selecting features</a:t>
            </a:r>
          </a:p>
          <a:p>
            <a:pPr>
              <a:lnSpc>
                <a:spcPct val="120000"/>
              </a:lnSpc>
              <a:spcBef>
                <a:spcPts val="0"/>
              </a:spcBef>
            </a:pPr>
            <a:r>
              <a:rPr lang="en-US" dirty="0"/>
              <a:t>Constant features</a:t>
            </a:r>
          </a:p>
          <a:p>
            <a:pPr>
              <a:lnSpc>
                <a:spcPct val="120000"/>
              </a:lnSpc>
              <a:spcBef>
                <a:spcPts val="0"/>
              </a:spcBef>
            </a:pPr>
            <a:r>
              <a:rPr lang="en-US" dirty="0"/>
              <a:t>Redundant features</a:t>
            </a:r>
          </a:p>
          <a:p>
            <a:pPr>
              <a:lnSpc>
                <a:spcPct val="120000"/>
              </a:lnSpc>
              <a:spcBef>
                <a:spcPts val="0"/>
              </a:spcBef>
            </a:pPr>
            <a:r>
              <a:rPr lang="en-US" dirty="0"/>
              <a:t>Useful features</a:t>
            </a:r>
          </a:p>
          <a:p>
            <a:pPr>
              <a:lnSpc>
                <a:spcPct val="120000"/>
              </a:lnSpc>
              <a:spcBef>
                <a:spcPts val="0"/>
              </a:spcBef>
            </a:pPr>
            <a:r>
              <a:rPr lang="en-US" dirty="0"/>
              <a:t>Useful sets of features</a:t>
            </a:r>
          </a:p>
          <a:p>
            <a:pPr>
              <a:lnSpc>
                <a:spcPct val="120000"/>
              </a:lnSpc>
              <a:spcBef>
                <a:spcPts val="0"/>
              </a:spcBef>
            </a:pPr>
            <a:endParaRPr lang="en-US" dirty="0"/>
          </a:p>
          <a:p>
            <a:pPr marL="0" indent="0">
              <a:lnSpc>
                <a:spcPct val="120000"/>
              </a:lnSpc>
              <a:spcBef>
                <a:spcPts val="0"/>
              </a:spcBef>
              <a:buNone/>
            </a:pPr>
            <a:r>
              <a:rPr lang="en-US" dirty="0">
                <a:latin typeface="Bitter ExtraBold" pitchFamily="2" charset="0"/>
              </a:rPr>
              <a:t>Multiprocessing</a:t>
            </a:r>
          </a:p>
        </p:txBody>
      </p:sp>
    </p:spTree>
    <p:extLst>
      <p:ext uri="{BB962C8B-B14F-4D97-AF65-F5344CB8AC3E}">
        <p14:creationId xmlns:p14="http://schemas.microsoft.com/office/powerpoint/2010/main" val="976370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8536A23-06B4-60CF-4DE3-9F7BAC7F7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12045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260BA8-0C2A-ADE0-99FE-C7CD60B7CBF9}"/>
              </a:ext>
            </a:extLst>
          </p:cNvPr>
          <p:cNvSpPr txBox="1"/>
          <p:nvPr/>
        </p:nvSpPr>
        <p:spPr>
          <a:xfrm>
            <a:off x="2566972" y="3429000"/>
            <a:ext cx="1436612" cy="769441"/>
          </a:xfrm>
          <a:prstGeom prst="rect">
            <a:avLst/>
          </a:prstGeom>
          <a:noFill/>
        </p:spPr>
        <p:txBody>
          <a:bodyPr wrap="none" rtlCol="0">
            <a:spAutoFit/>
          </a:bodyPr>
          <a:lstStyle/>
          <a:p>
            <a:pPr algn="ctr"/>
            <a:r>
              <a:rPr lang="en-US" sz="4400" dirty="0"/>
              <a:t>dogs</a:t>
            </a:r>
            <a:endParaRPr lang="en-AE" sz="4400" dirty="0"/>
          </a:p>
        </p:txBody>
      </p:sp>
    </p:spTree>
    <p:extLst>
      <p:ext uri="{BB962C8B-B14F-4D97-AF65-F5344CB8AC3E}">
        <p14:creationId xmlns:p14="http://schemas.microsoft.com/office/powerpoint/2010/main" val="3123859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B5A08CF-CBBE-8A60-386A-D6890BBB5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12045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78AD22-D597-8F34-9BD3-CF65358C6FA4}"/>
              </a:ext>
            </a:extLst>
          </p:cNvPr>
          <p:cNvSpPr txBox="1"/>
          <p:nvPr/>
        </p:nvSpPr>
        <p:spPr>
          <a:xfrm>
            <a:off x="3548327" y="5849762"/>
            <a:ext cx="1595310" cy="769441"/>
          </a:xfrm>
          <a:prstGeom prst="rect">
            <a:avLst/>
          </a:prstGeom>
          <a:noFill/>
        </p:spPr>
        <p:txBody>
          <a:bodyPr wrap="none" rtlCol="0">
            <a:spAutoFit/>
          </a:bodyPr>
          <a:lstStyle/>
          <a:p>
            <a:pPr algn="ctr"/>
            <a:r>
              <a:rPr lang="en-US" sz="4400" dirty="0"/>
              <a:t>night</a:t>
            </a:r>
            <a:endParaRPr lang="en-AE" sz="4400" dirty="0"/>
          </a:p>
        </p:txBody>
      </p:sp>
    </p:spTree>
    <p:extLst>
      <p:ext uri="{BB962C8B-B14F-4D97-AF65-F5344CB8AC3E}">
        <p14:creationId xmlns:p14="http://schemas.microsoft.com/office/powerpoint/2010/main" val="3250024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B99CD0AB-0228-5D43-1E08-242DB4833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12045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B8F0C5-7C26-630C-63EF-A570DBC44366}"/>
              </a:ext>
            </a:extLst>
          </p:cNvPr>
          <p:cNvSpPr txBox="1"/>
          <p:nvPr/>
        </p:nvSpPr>
        <p:spPr>
          <a:xfrm>
            <a:off x="4153263" y="1186322"/>
            <a:ext cx="1135247" cy="769441"/>
          </a:xfrm>
          <a:prstGeom prst="rect">
            <a:avLst/>
          </a:prstGeom>
          <a:noFill/>
        </p:spPr>
        <p:txBody>
          <a:bodyPr wrap="none" rtlCol="0">
            <a:spAutoFit/>
          </a:bodyPr>
          <a:lstStyle/>
          <a:p>
            <a:pPr algn="ctr"/>
            <a:r>
              <a:rPr lang="en-US" sz="4400" dirty="0"/>
              <a:t>day</a:t>
            </a:r>
            <a:endParaRPr lang="en-AE" sz="4400" dirty="0"/>
          </a:p>
        </p:txBody>
      </p:sp>
    </p:spTree>
    <p:extLst>
      <p:ext uri="{BB962C8B-B14F-4D97-AF65-F5344CB8AC3E}">
        <p14:creationId xmlns:p14="http://schemas.microsoft.com/office/powerpoint/2010/main" val="3700402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a:extLst>
              <a:ext uri="{FF2B5EF4-FFF2-40B4-BE49-F238E27FC236}">
                <a16:creationId xmlns:a16="http://schemas.microsoft.com/office/drawing/2014/main" id="{FE0C879D-8B2E-0C91-71E3-B78769BDF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1204595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927E385A-31F8-C60B-DF9D-3DBC688EE44D}"/>
              </a:ext>
            </a:extLst>
          </p:cNvPr>
          <p:cNvCxnSpPr>
            <a:cxnSpLocks/>
          </p:cNvCxnSpPr>
          <p:nvPr/>
        </p:nvCxnSpPr>
        <p:spPr>
          <a:xfrm>
            <a:off x="201168" y="3511290"/>
            <a:ext cx="11740896" cy="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693864B2-6965-FA17-ED77-E28BFB1871D5}"/>
              </a:ext>
            </a:extLst>
          </p:cNvPr>
          <p:cNvCxnSpPr>
            <a:cxnSpLocks/>
          </p:cNvCxnSpPr>
          <p:nvPr/>
        </p:nvCxnSpPr>
        <p:spPr>
          <a:xfrm flipV="1">
            <a:off x="6198424" y="77983"/>
            <a:ext cx="0" cy="655607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E13E3FE-BA51-0BEF-ABD8-255AF0894163}"/>
              </a:ext>
            </a:extLst>
          </p:cNvPr>
          <p:cNvSpPr txBox="1"/>
          <p:nvPr/>
        </p:nvSpPr>
        <p:spPr>
          <a:xfrm>
            <a:off x="10675372" y="3511290"/>
            <a:ext cx="1266692" cy="769441"/>
          </a:xfrm>
          <a:prstGeom prst="rect">
            <a:avLst/>
          </a:prstGeom>
          <a:noFill/>
        </p:spPr>
        <p:txBody>
          <a:bodyPr wrap="none" rtlCol="0">
            <a:spAutoFit/>
          </a:bodyPr>
          <a:lstStyle/>
          <a:p>
            <a:pPr algn="ctr"/>
            <a:r>
              <a:rPr lang="en-US" sz="4400" dirty="0"/>
              <a:t>cats</a:t>
            </a:r>
            <a:endParaRPr lang="en-AE" sz="4400" dirty="0"/>
          </a:p>
        </p:txBody>
      </p:sp>
      <p:sp>
        <p:nvSpPr>
          <p:cNvPr id="5" name="TextBox 4">
            <a:extLst>
              <a:ext uri="{FF2B5EF4-FFF2-40B4-BE49-F238E27FC236}">
                <a16:creationId xmlns:a16="http://schemas.microsoft.com/office/drawing/2014/main" id="{F11F6598-6F2D-839F-674B-161828FA7A1E}"/>
              </a:ext>
            </a:extLst>
          </p:cNvPr>
          <p:cNvSpPr txBox="1"/>
          <p:nvPr/>
        </p:nvSpPr>
        <p:spPr>
          <a:xfrm>
            <a:off x="116209" y="3511290"/>
            <a:ext cx="1436612" cy="769441"/>
          </a:xfrm>
          <a:prstGeom prst="rect">
            <a:avLst/>
          </a:prstGeom>
          <a:noFill/>
        </p:spPr>
        <p:txBody>
          <a:bodyPr wrap="none" rtlCol="0">
            <a:spAutoFit/>
          </a:bodyPr>
          <a:lstStyle/>
          <a:p>
            <a:pPr algn="ctr"/>
            <a:r>
              <a:rPr lang="en-US" sz="4400" dirty="0"/>
              <a:t>dogs</a:t>
            </a:r>
            <a:endParaRPr lang="en-AE" sz="4400" dirty="0"/>
          </a:p>
        </p:txBody>
      </p:sp>
      <p:sp>
        <p:nvSpPr>
          <p:cNvPr id="6" name="TextBox 5">
            <a:extLst>
              <a:ext uri="{FF2B5EF4-FFF2-40B4-BE49-F238E27FC236}">
                <a16:creationId xmlns:a16="http://schemas.microsoft.com/office/drawing/2014/main" id="{1AAE6DBB-A3C4-2880-F1B1-35498CAA9B71}"/>
              </a:ext>
            </a:extLst>
          </p:cNvPr>
          <p:cNvSpPr txBox="1"/>
          <p:nvPr/>
        </p:nvSpPr>
        <p:spPr>
          <a:xfrm>
            <a:off x="6457551" y="77983"/>
            <a:ext cx="1135247" cy="769441"/>
          </a:xfrm>
          <a:prstGeom prst="rect">
            <a:avLst/>
          </a:prstGeom>
          <a:noFill/>
        </p:spPr>
        <p:txBody>
          <a:bodyPr wrap="none" rtlCol="0">
            <a:spAutoFit/>
          </a:bodyPr>
          <a:lstStyle/>
          <a:p>
            <a:pPr algn="ctr"/>
            <a:r>
              <a:rPr lang="en-US" sz="4400" dirty="0"/>
              <a:t>day</a:t>
            </a:r>
            <a:endParaRPr lang="en-AE" sz="4400" dirty="0"/>
          </a:p>
        </p:txBody>
      </p:sp>
      <p:sp>
        <p:nvSpPr>
          <p:cNvPr id="7" name="TextBox 6">
            <a:extLst>
              <a:ext uri="{FF2B5EF4-FFF2-40B4-BE49-F238E27FC236}">
                <a16:creationId xmlns:a16="http://schemas.microsoft.com/office/drawing/2014/main" id="{6025A3EA-7B70-CBAC-8BF4-1041B2BABE55}"/>
              </a:ext>
            </a:extLst>
          </p:cNvPr>
          <p:cNvSpPr txBox="1"/>
          <p:nvPr/>
        </p:nvSpPr>
        <p:spPr>
          <a:xfrm>
            <a:off x="6528000" y="6166542"/>
            <a:ext cx="1595310" cy="769441"/>
          </a:xfrm>
          <a:prstGeom prst="rect">
            <a:avLst/>
          </a:prstGeom>
          <a:noFill/>
        </p:spPr>
        <p:txBody>
          <a:bodyPr wrap="none" rtlCol="0">
            <a:spAutoFit/>
          </a:bodyPr>
          <a:lstStyle/>
          <a:p>
            <a:pPr algn="ctr"/>
            <a:r>
              <a:rPr lang="en-US" sz="4400" dirty="0"/>
              <a:t>night</a:t>
            </a:r>
            <a:endParaRPr lang="en-AE" sz="4400" dirty="0"/>
          </a:p>
        </p:txBody>
      </p:sp>
    </p:spTree>
    <p:extLst>
      <p:ext uri="{BB962C8B-B14F-4D97-AF65-F5344CB8AC3E}">
        <p14:creationId xmlns:p14="http://schemas.microsoft.com/office/powerpoint/2010/main" val="1321924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0B86C35F-0CEB-1BAF-C15E-9C64072BB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501" y="1825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28468925-C5DF-542E-DF3D-A185C7483AD1}"/>
              </a:ext>
            </a:extLst>
          </p:cNvPr>
          <p:cNvSpPr>
            <a:spLocks noGrp="1"/>
          </p:cNvSpPr>
          <p:nvPr>
            <p:ph idx="1"/>
          </p:nvPr>
        </p:nvSpPr>
        <p:spPr/>
        <p:txBody>
          <a:bodyPr/>
          <a:lstStyle/>
          <a:p>
            <a:r>
              <a:rPr lang="en-US">
                <a:solidFill>
                  <a:schemeClr val="bg1">
                    <a:lumMod val="65000"/>
                  </a:schemeClr>
                </a:solidFill>
              </a:rPr>
              <a:t>Average </a:t>
            </a:r>
            <a:r>
              <a:rPr lang="en-US" err="1">
                <a:solidFill>
                  <a:schemeClr val="bg1">
                    <a:lumMod val="65000"/>
                  </a:schemeClr>
                </a:solidFill>
              </a:rPr>
              <a:t>colour</a:t>
            </a:r>
            <a:endParaRPr lang="en-US">
              <a:solidFill>
                <a:schemeClr val="bg1">
                  <a:lumMod val="65000"/>
                </a:schemeClr>
              </a:solidFill>
            </a:endParaRPr>
          </a:p>
          <a:p>
            <a:r>
              <a:rPr lang="en-US">
                <a:solidFill>
                  <a:schemeClr val="bg1">
                    <a:lumMod val="65000"/>
                  </a:schemeClr>
                </a:solidFill>
              </a:rPr>
              <a:t>Patterns</a:t>
            </a:r>
          </a:p>
          <a:p>
            <a:r>
              <a:rPr lang="en-US"/>
              <a:t>Embeddings</a:t>
            </a:r>
            <a:endParaRPr lang="en-AE"/>
          </a:p>
        </p:txBody>
      </p:sp>
      <p:cxnSp>
        <p:nvCxnSpPr>
          <p:cNvPr id="4" name="Straight Arrow Connector 3">
            <a:extLst>
              <a:ext uri="{FF2B5EF4-FFF2-40B4-BE49-F238E27FC236}">
                <a16:creationId xmlns:a16="http://schemas.microsoft.com/office/drawing/2014/main" id="{C19B2D1C-BBB8-A120-D503-1F3F155C2131}"/>
              </a:ext>
            </a:extLst>
          </p:cNvPr>
          <p:cNvCxnSpPr>
            <a:cxnSpLocks/>
          </p:cNvCxnSpPr>
          <p:nvPr/>
        </p:nvCxnSpPr>
        <p:spPr>
          <a:xfrm>
            <a:off x="4827906" y="3657594"/>
            <a:ext cx="7042035" cy="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962B3D1-D58F-3561-D731-286BAEDD9431}"/>
              </a:ext>
            </a:extLst>
          </p:cNvPr>
          <p:cNvCxnSpPr>
            <a:cxnSpLocks/>
          </p:cNvCxnSpPr>
          <p:nvPr/>
        </p:nvCxnSpPr>
        <p:spPr>
          <a:xfrm flipV="1">
            <a:off x="8402128" y="224287"/>
            <a:ext cx="0" cy="655607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B0B2B-4D2A-6544-CC79-C0709E69E68B}"/>
              </a:ext>
            </a:extLst>
          </p:cNvPr>
          <p:cNvSpPr txBox="1"/>
          <p:nvPr/>
        </p:nvSpPr>
        <p:spPr>
          <a:xfrm>
            <a:off x="11694415" y="2996834"/>
            <a:ext cx="500458" cy="769441"/>
          </a:xfrm>
          <a:prstGeom prst="rect">
            <a:avLst/>
          </a:prstGeom>
          <a:noFill/>
        </p:spPr>
        <p:txBody>
          <a:bodyPr wrap="none" rtlCol="0">
            <a:spAutoFit/>
          </a:bodyPr>
          <a:lstStyle/>
          <a:p>
            <a:pPr algn="ctr"/>
            <a:r>
              <a:rPr lang="en-US" sz="4400" i="1"/>
              <a:t>x</a:t>
            </a:r>
            <a:endParaRPr lang="en-AE" sz="4400" i="1"/>
          </a:p>
        </p:txBody>
      </p:sp>
      <p:sp>
        <p:nvSpPr>
          <p:cNvPr id="14" name="TextBox 13">
            <a:extLst>
              <a:ext uri="{FF2B5EF4-FFF2-40B4-BE49-F238E27FC236}">
                <a16:creationId xmlns:a16="http://schemas.microsoft.com/office/drawing/2014/main" id="{95636BF9-C725-70C8-46A0-5FD895141C3C}"/>
              </a:ext>
            </a:extLst>
          </p:cNvPr>
          <p:cNvSpPr txBox="1"/>
          <p:nvPr/>
        </p:nvSpPr>
        <p:spPr>
          <a:xfrm>
            <a:off x="8513928" y="-212190"/>
            <a:ext cx="478016" cy="769441"/>
          </a:xfrm>
          <a:prstGeom prst="rect">
            <a:avLst/>
          </a:prstGeom>
          <a:noFill/>
        </p:spPr>
        <p:txBody>
          <a:bodyPr wrap="none" rtlCol="0">
            <a:spAutoFit/>
          </a:bodyPr>
          <a:lstStyle/>
          <a:p>
            <a:pPr algn="ctr"/>
            <a:r>
              <a:rPr lang="en-US" sz="4400" i="1"/>
              <a:t>y</a:t>
            </a:r>
            <a:endParaRPr lang="en-AE" sz="4400" i="1"/>
          </a:p>
        </p:txBody>
      </p:sp>
    </p:spTree>
    <p:extLst>
      <p:ext uri="{BB962C8B-B14F-4D97-AF65-F5344CB8AC3E}">
        <p14:creationId xmlns:p14="http://schemas.microsoft.com/office/powerpoint/2010/main" val="1304464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CD92EF9F-86DF-D3BF-4458-C3C620323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7906" y="327799"/>
            <a:ext cx="6896352" cy="64471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28468925-C5DF-542E-DF3D-A185C7483AD1}"/>
              </a:ext>
            </a:extLst>
          </p:cNvPr>
          <p:cNvSpPr>
            <a:spLocks noGrp="1"/>
          </p:cNvSpPr>
          <p:nvPr>
            <p:ph idx="1"/>
          </p:nvPr>
        </p:nvSpPr>
        <p:spPr/>
        <p:txBody>
          <a:bodyPr/>
          <a:lstStyle/>
          <a:p>
            <a:r>
              <a:rPr lang="en-US">
                <a:solidFill>
                  <a:schemeClr val="bg1">
                    <a:lumMod val="65000"/>
                  </a:schemeClr>
                </a:solidFill>
              </a:rPr>
              <a:t>Average </a:t>
            </a:r>
            <a:r>
              <a:rPr lang="en-US" err="1">
                <a:solidFill>
                  <a:schemeClr val="bg1">
                    <a:lumMod val="65000"/>
                  </a:schemeClr>
                </a:solidFill>
              </a:rPr>
              <a:t>colour</a:t>
            </a:r>
            <a:endParaRPr lang="en-US">
              <a:solidFill>
                <a:schemeClr val="bg1">
                  <a:lumMod val="65000"/>
                </a:schemeClr>
              </a:solidFill>
            </a:endParaRPr>
          </a:p>
          <a:p>
            <a:r>
              <a:rPr lang="en-US">
                <a:solidFill>
                  <a:schemeClr val="bg1">
                    <a:lumMod val="65000"/>
                  </a:schemeClr>
                </a:solidFill>
              </a:rPr>
              <a:t>Patterns</a:t>
            </a:r>
          </a:p>
          <a:p>
            <a:r>
              <a:rPr lang="en-US"/>
              <a:t>Embeddings</a:t>
            </a:r>
            <a:endParaRPr lang="en-AE"/>
          </a:p>
        </p:txBody>
      </p:sp>
      <p:cxnSp>
        <p:nvCxnSpPr>
          <p:cNvPr id="4" name="Straight Arrow Connector 3">
            <a:extLst>
              <a:ext uri="{FF2B5EF4-FFF2-40B4-BE49-F238E27FC236}">
                <a16:creationId xmlns:a16="http://schemas.microsoft.com/office/drawing/2014/main" id="{C19B2D1C-BBB8-A120-D503-1F3F155C2131}"/>
              </a:ext>
            </a:extLst>
          </p:cNvPr>
          <p:cNvCxnSpPr>
            <a:cxnSpLocks/>
          </p:cNvCxnSpPr>
          <p:nvPr/>
        </p:nvCxnSpPr>
        <p:spPr>
          <a:xfrm>
            <a:off x="4827906" y="3657594"/>
            <a:ext cx="7042035" cy="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962B3D1-D58F-3561-D731-286BAEDD9431}"/>
              </a:ext>
            </a:extLst>
          </p:cNvPr>
          <p:cNvCxnSpPr>
            <a:cxnSpLocks/>
          </p:cNvCxnSpPr>
          <p:nvPr/>
        </p:nvCxnSpPr>
        <p:spPr>
          <a:xfrm flipV="1">
            <a:off x="8402128" y="224287"/>
            <a:ext cx="0" cy="655607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B0B2B-4D2A-6544-CC79-C0709E69E68B}"/>
              </a:ext>
            </a:extLst>
          </p:cNvPr>
          <p:cNvSpPr txBox="1"/>
          <p:nvPr/>
        </p:nvSpPr>
        <p:spPr>
          <a:xfrm>
            <a:off x="11694415" y="2996834"/>
            <a:ext cx="500458" cy="769441"/>
          </a:xfrm>
          <a:prstGeom prst="rect">
            <a:avLst/>
          </a:prstGeom>
          <a:noFill/>
        </p:spPr>
        <p:txBody>
          <a:bodyPr wrap="none" rtlCol="0">
            <a:spAutoFit/>
          </a:bodyPr>
          <a:lstStyle/>
          <a:p>
            <a:pPr algn="ctr"/>
            <a:r>
              <a:rPr lang="en-US" sz="4400" i="1"/>
              <a:t>x</a:t>
            </a:r>
            <a:endParaRPr lang="en-AE" sz="4400" i="1"/>
          </a:p>
        </p:txBody>
      </p:sp>
      <p:sp>
        <p:nvSpPr>
          <p:cNvPr id="14" name="TextBox 13">
            <a:extLst>
              <a:ext uri="{FF2B5EF4-FFF2-40B4-BE49-F238E27FC236}">
                <a16:creationId xmlns:a16="http://schemas.microsoft.com/office/drawing/2014/main" id="{95636BF9-C725-70C8-46A0-5FD895141C3C}"/>
              </a:ext>
            </a:extLst>
          </p:cNvPr>
          <p:cNvSpPr txBox="1"/>
          <p:nvPr/>
        </p:nvSpPr>
        <p:spPr>
          <a:xfrm>
            <a:off x="8513928" y="-212190"/>
            <a:ext cx="478016" cy="769441"/>
          </a:xfrm>
          <a:prstGeom prst="rect">
            <a:avLst/>
          </a:prstGeom>
          <a:noFill/>
        </p:spPr>
        <p:txBody>
          <a:bodyPr wrap="none" rtlCol="0">
            <a:spAutoFit/>
          </a:bodyPr>
          <a:lstStyle/>
          <a:p>
            <a:pPr algn="ctr"/>
            <a:r>
              <a:rPr lang="en-US" sz="4400" i="1"/>
              <a:t>y</a:t>
            </a:r>
            <a:endParaRPr lang="en-AE" sz="4400" i="1"/>
          </a:p>
        </p:txBody>
      </p:sp>
    </p:spTree>
    <p:extLst>
      <p:ext uri="{BB962C8B-B14F-4D97-AF65-F5344CB8AC3E}">
        <p14:creationId xmlns:p14="http://schemas.microsoft.com/office/powerpoint/2010/main" val="1847222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2AA025D-060C-81B2-0D56-621377265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363" y="500328"/>
            <a:ext cx="6228271" cy="62282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DB8932-EB5C-DC35-6F52-B8421ED5BC54}"/>
              </a:ext>
            </a:extLst>
          </p:cNvPr>
          <p:cNvSpPr>
            <a:spLocks noGrp="1"/>
          </p:cNvSpPr>
          <p:nvPr>
            <p:ph type="title"/>
          </p:nvPr>
        </p:nvSpPr>
        <p:spPr/>
        <p:txBody>
          <a:bodyPr/>
          <a:lstStyle/>
          <a:p>
            <a:r>
              <a:rPr lang="en-US"/>
              <a:t>Images</a:t>
            </a:r>
            <a:endParaRPr lang="en-AE"/>
          </a:p>
        </p:txBody>
      </p:sp>
      <p:sp>
        <p:nvSpPr>
          <p:cNvPr id="3" name="Content Placeholder 2">
            <a:extLst>
              <a:ext uri="{FF2B5EF4-FFF2-40B4-BE49-F238E27FC236}">
                <a16:creationId xmlns:a16="http://schemas.microsoft.com/office/drawing/2014/main" id="{28468925-C5DF-542E-DF3D-A185C7483AD1}"/>
              </a:ext>
            </a:extLst>
          </p:cNvPr>
          <p:cNvSpPr>
            <a:spLocks noGrp="1"/>
          </p:cNvSpPr>
          <p:nvPr>
            <p:ph idx="1"/>
          </p:nvPr>
        </p:nvSpPr>
        <p:spPr/>
        <p:txBody>
          <a:bodyPr/>
          <a:lstStyle/>
          <a:p>
            <a:r>
              <a:rPr lang="en-US">
                <a:solidFill>
                  <a:schemeClr val="bg1">
                    <a:lumMod val="65000"/>
                  </a:schemeClr>
                </a:solidFill>
              </a:rPr>
              <a:t>Average </a:t>
            </a:r>
            <a:r>
              <a:rPr lang="en-US" err="1">
                <a:solidFill>
                  <a:schemeClr val="bg1">
                    <a:lumMod val="65000"/>
                  </a:schemeClr>
                </a:solidFill>
              </a:rPr>
              <a:t>colour</a:t>
            </a:r>
            <a:endParaRPr lang="en-US">
              <a:solidFill>
                <a:schemeClr val="bg1">
                  <a:lumMod val="65000"/>
                </a:schemeClr>
              </a:solidFill>
            </a:endParaRPr>
          </a:p>
          <a:p>
            <a:r>
              <a:rPr lang="en-US">
                <a:solidFill>
                  <a:schemeClr val="bg1">
                    <a:lumMod val="65000"/>
                  </a:schemeClr>
                </a:solidFill>
              </a:rPr>
              <a:t>Patterns</a:t>
            </a:r>
          </a:p>
          <a:p>
            <a:r>
              <a:rPr lang="en-US"/>
              <a:t>Embeddings</a:t>
            </a:r>
            <a:endParaRPr lang="en-AE"/>
          </a:p>
        </p:txBody>
      </p:sp>
      <p:cxnSp>
        <p:nvCxnSpPr>
          <p:cNvPr id="4" name="Straight Arrow Connector 3">
            <a:extLst>
              <a:ext uri="{FF2B5EF4-FFF2-40B4-BE49-F238E27FC236}">
                <a16:creationId xmlns:a16="http://schemas.microsoft.com/office/drawing/2014/main" id="{C19B2D1C-BBB8-A120-D503-1F3F155C2131}"/>
              </a:ext>
            </a:extLst>
          </p:cNvPr>
          <p:cNvCxnSpPr>
            <a:cxnSpLocks/>
          </p:cNvCxnSpPr>
          <p:nvPr/>
        </p:nvCxnSpPr>
        <p:spPr>
          <a:xfrm>
            <a:off x="5149963" y="3657594"/>
            <a:ext cx="6719978" cy="0"/>
          </a:xfrm>
          <a:prstGeom prst="straightConnector1">
            <a:avLst/>
          </a:prstGeom>
          <a:ln w="127000">
            <a:solidFill>
              <a:srgbClr val="00B0F0"/>
            </a:solidFill>
            <a:tailEnd type="stealt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962B3D1-D58F-3561-D731-286BAEDD9431}"/>
              </a:ext>
            </a:extLst>
          </p:cNvPr>
          <p:cNvCxnSpPr>
            <a:cxnSpLocks/>
          </p:cNvCxnSpPr>
          <p:nvPr/>
        </p:nvCxnSpPr>
        <p:spPr>
          <a:xfrm flipV="1">
            <a:off x="8402128" y="224287"/>
            <a:ext cx="0" cy="6556070"/>
          </a:xfrm>
          <a:prstGeom prst="straightConnector1">
            <a:avLst/>
          </a:prstGeom>
          <a:ln w="127000">
            <a:solidFill>
              <a:srgbClr val="00B0F0"/>
            </a:solidFill>
            <a:tailEnd type="stealt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B0B2B-4D2A-6544-CC79-C0709E69E68B}"/>
              </a:ext>
            </a:extLst>
          </p:cNvPr>
          <p:cNvSpPr txBox="1"/>
          <p:nvPr/>
        </p:nvSpPr>
        <p:spPr>
          <a:xfrm>
            <a:off x="11694415" y="2996834"/>
            <a:ext cx="500458" cy="769441"/>
          </a:xfrm>
          <a:prstGeom prst="rect">
            <a:avLst/>
          </a:prstGeom>
          <a:noFill/>
        </p:spPr>
        <p:txBody>
          <a:bodyPr wrap="none" rtlCol="0">
            <a:spAutoFit/>
          </a:bodyPr>
          <a:lstStyle/>
          <a:p>
            <a:pPr algn="ctr"/>
            <a:r>
              <a:rPr lang="en-US" sz="4400" i="1"/>
              <a:t>x</a:t>
            </a:r>
            <a:endParaRPr lang="en-AE" sz="4400" i="1"/>
          </a:p>
        </p:txBody>
      </p:sp>
      <p:sp>
        <p:nvSpPr>
          <p:cNvPr id="14" name="TextBox 13">
            <a:extLst>
              <a:ext uri="{FF2B5EF4-FFF2-40B4-BE49-F238E27FC236}">
                <a16:creationId xmlns:a16="http://schemas.microsoft.com/office/drawing/2014/main" id="{95636BF9-C725-70C8-46A0-5FD895141C3C}"/>
              </a:ext>
            </a:extLst>
          </p:cNvPr>
          <p:cNvSpPr txBox="1"/>
          <p:nvPr/>
        </p:nvSpPr>
        <p:spPr>
          <a:xfrm>
            <a:off x="8513928" y="-212190"/>
            <a:ext cx="478016" cy="769441"/>
          </a:xfrm>
          <a:prstGeom prst="rect">
            <a:avLst/>
          </a:prstGeom>
          <a:noFill/>
        </p:spPr>
        <p:txBody>
          <a:bodyPr wrap="none" rtlCol="0">
            <a:spAutoFit/>
          </a:bodyPr>
          <a:lstStyle/>
          <a:p>
            <a:pPr algn="ctr"/>
            <a:r>
              <a:rPr lang="en-US" sz="4400" i="1"/>
              <a:t>y</a:t>
            </a:r>
            <a:endParaRPr lang="en-AE" sz="4400" i="1"/>
          </a:p>
        </p:txBody>
      </p:sp>
    </p:spTree>
    <p:extLst>
      <p:ext uri="{BB962C8B-B14F-4D97-AF65-F5344CB8AC3E}">
        <p14:creationId xmlns:p14="http://schemas.microsoft.com/office/powerpoint/2010/main" val="3549992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2810-166A-D53E-7177-D77B1826EDD4}"/>
              </a:ext>
            </a:extLst>
          </p:cNvPr>
          <p:cNvSpPr>
            <a:spLocks noGrp="1"/>
          </p:cNvSpPr>
          <p:nvPr>
            <p:ph type="title"/>
          </p:nvPr>
        </p:nvSpPr>
        <p:spPr/>
        <p:txBody>
          <a:bodyPr/>
          <a:lstStyle/>
          <a:p>
            <a:r>
              <a:rPr lang="en-US"/>
              <a:t>Text</a:t>
            </a:r>
            <a:endParaRPr lang="en-AE"/>
          </a:p>
        </p:txBody>
      </p:sp>
      <p:sp>
        <p:nvSpPr>
          <p:cNvPr id="3" name="Content Placeholder 2">
            <a:extLst>
              <a:ext uri="{FF2B5EF4-FFF2-40B4-BE49-F238E27FC236}">
                <a16:creationId xmlns:a16="http://schemas.microsoft.com/office/drawing/2014/main" id="{3796690A-CAAA-72FD-9BB3-9B99C54EE5B5}"/>
              </a:ext>
            </a:extLst>
          </p:cNvPr>
          <p:cNvSpPr>
            <a:spLocks noGrp="1"/>
          </p:cNvSpPr>
          <p:nvPr>
            <p:ph idx="1"/>
          </p:nvPr>
        </p:nvSpPr>
        <p:spPr/>
        <p:txBody>
          <a:bodyPr/>
          <a:lstStyle/>
          <a:p>
            <a:r>
              <a:rPr lang="en-US"/>
              <a:t>Think of a few features you could define from text</a:t>
            </a:r>
            <a:endParaRPr lang="en-AE"/>
          </a:p>
        </p:txBody>
      </p:sp>
      <p:sp>
        <p:nvSpPr>
          <p:cNvPr id="4" name="Content Placeholder 3">
            <a:extLst>
              <a:ext uri="{FF2B5EF4-FFF2-40B4-BE49-F238E27FC236}">
                <a16:creationId xmlns:a16="http://schemas.microsoft.com/office/drawing/2014/main" id="{EEFDA71E-4E7A-1997-4938-57C6049925BA}"/>
              </a:ext>
            </a:extLst>
          </p:cNvPr>
          <p:cNvSpPr txBox="1">
            <a:spLocks/>
          </p:cNvSpPr>
          <p:nvPr/>
        </p:nvSpPr>
        <p:spPr>
          <a:xfrm>
            <a:off x="4329628" y="2247442"/>
            <a:ext cx="3624549" cy="47134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900" i="1">
                <a:latin typeface="Alegreya" pitchFamily="2" charset="0"/>
              </a:rPr>
              <a:t>Alice was beginning to get very tired of sitting by her sister on the bank, and of having nothing to do: once or twice she had peeped into the book her sister was reading, but it had no pictures or conversations in it, “and what is the use of a book,” thought Alice “without pictures or conversations?”</a:t>
            </a:r>
          </a:p>
          <a:p>
            <a:pPr marL="0" indent="0">
              <a:buFont typeface="Arial" panose="020B0604020202020204" pitchFamily="34" charset="0"/>
              <a:buNone/>
            </a:pPr>
            <a:r>
              <a:rPr lang="en-GB" sz="900" i="1">
                <a:latin typeface="Alegreya" pitchFamily="2" charset="0"/>
              </a:rPr>
              <a:t>So she was considering in her own mind (as well as she could, for the hot day made her feel very sleepy and stupid), whether the pleasure of making a daisy-chain would be worth the trouble of getting up and picking the daisies, when suddenly a White Rabbit with pink eyes ran close by her.</a:t>
            </a:r>
          </a:p>
          <a:p>
            <a:pPr marL="0" indent="0">
              <a:buFont typeface="Arial" panose="020B0604020202020204" pitchFamily="34" charset="0"/>
              <a:buNone/>
            </a:pPr>
            <a:r>
              <a:rPr lang="en-GB" sz="900" i="1">
                <a:latin typeface="Alegreya" pitchFamily="2" charset="0"/>
              </a:rPr>
              <a:t>There was nothing so _very_ remarkable in that; nor did Alice think it so _very_ much out of the way to hear the Rabbit say to itself, “Oh dear! Oh dear! I shall be late!” (when she thought it over afterwards, it occurred to her that she ought to have wondered at this, but at the time it all seemed quite natural); but when the Rabbit actually _took a watch out of its waistcoat-pocket_, and looked at it, and then hurried on, Alice started to her feet, for it flashed across her mind that she had never before seen a rabbit with either a waistcoat-pocket, or a watch to take out of it, and burning with curiosity, she ran across the field after it, and fortunately was just in time to see it pop down a large rabbit-hole under the hedge.</a:t>
            </a:r>
          </a:p>
          <a:p>
            <a:pPr marL="0" indent="0">
              <a:buFont typeface="Arial" panose="020B0604020202020204" pitchFamily="34" charset="0"/>
              <a:buNone/>
            </a:pPr>
            <a:r>
              <a:rPr lang="en-GB" sz="900" i="1">
                <a:latin typeface="Alegreya" pitchFamily="2" charset="0"/>
              </a:rPr>
              <a:t>In another moment down went Alice after it, never once considering how in the world she was to get out again.</a:t>
            </a:r>
          </a:p>
          <a:p>
            <a:pPr marL="0" indent="0">
              <a:buFont typeface="Arial" panose="020B0604020202020204" pitchFamily="34" charset="0"/>
              <a:buNone/>
            </a:pPr>
            <a:r>
              <a:rPr lang="en-GB" sz="900" i="1">
                <a:latin typeface="Alegreya" pitchFamily="2" charset="0"/>
              </a:rPr>
              <a:t>The rabbit-hole went straight on like a tunnel for some way, and then dipped suddenly down, so suddenly that Alice had not a moment to think about stopping herself before she found herself falling down a very deep well.</a:t>
            </a:r>
          </a:p>
          <a:p>
            <a:pPr marL="0" indent="0">
              <a:buFont typeface="Arial" panose="020B0604020202020204" pitchFamily="34" charset="0"/>
              <a:buNone/>
            </a:pPr>
            <a:r>
              <a:rPr lang="en-GB" sz="900" i="1">
                <a:latin typeface="Alegreya" pitchFamily="2" charset="0"/>
              </a:rPr>
              <a:t>Either the well was very deep, or she fell very slowly, for she had plenty of time as she went down to look about her and to wonder what was going to happen next. First, she tried to look down and make out what she was coming to, but it was too dark to see anything; then she looked at the sides of the well, and noticed that they were filled with cupboards and book-shelves; here and there she saw maps and pictures hung upon pegs. She took down a jar from one of the shelves as she passed; it was labelled “ORANGE MARMALADE”, but to her great disappointment it was empty: she did not like to drop the jar for fear of killing somebody underneath, so managed to put it into one of the cupboards as she fell past it.</a:t>
            </a:r>
            <a:endParaRPr lang="en-AE" sz="900" i="1">
              <a:latin typeface="Alegreya" pitchFamily="2" charset="0"/>
            </a:endParaRPr>
          </a:p>
        </p:txBody>
      </p:sp>
    </p:spTree>
    <p:extLst>
      <p:ext uri="{BB962C8B-B14F-4D97-AF65-F5344CB8AC3E}">
        <p14:creationId xmlns:p14="http://schemas.microsoft.com/office/powerpoint/2010/main" val="582574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9526-CE0F-358B-45BE-3B74C9410E28}"/>
              </a:ext>
            </a:extLst>
          </p:cNvPr>
          <p:cNvSpPr>
            <a:spLocks noGrp="1"/>
          </p:cNvSpPr>
          <p:nvPr>
            <p:ph type="title"/>
          </p:nvPr>
        </p:nvSpPr>
        <p:spPr/>
        <p:txBody>
          <a:bodyPr/>
          <a:lstStyle/>
          <a:p>
            <a:r>
              <a:rPr lang="en-US"/>
              <a:t>Text</a:t>
            </a:r>
            <a:endParaRPr lang="en-AE"/>
          </a:p>
        </p:txBody>
      </p:sp>
      <p:sp>
        <p:nvSpPr>
          <p:cNvPr id="3" name="Content Placeholder 2">
            <a:extLst>
              <a:ext uri="{FF2B5EF4-FFF2-40B4-BE49-F238E27FC236}">
                <a16:creationId xmlns:a16="http://schemas.microsoft.com/office/drawing/2014/main" id="{C1EDDBF4-E60F-0E1C-61E2-E66C4A28E44E}"/>
              </a:ext>
            </a:extLst>
          </p:cNvPr>
          <p:cNvSpPr>
            <a:spLocks noGrp="1"/>
          </p:cNvSpPr>
          <p:nvPr>
            <p:ph idx="1"/>
          </p:nvPr>
        </p:nvSpPr>
        <p:spPr/>
        <p:txBody>
          <a:bodyPr/>
          <a:lstStyle/>
          <a:p>
            <a:r>
              <a:rPr lang="en-US"/>
              <a:t>Sentiment (positive/negative)</a:t>
            </a:r>
          </a:p>
          <a:p>
            <a:r>
              <a:rPr lang="en-US"/>
              <a:t>Tense (present/past/future)</a:t>
            </a:r>
          </a:p>
          <a:p>
            <a:r>
              <a:rPr lang="en-US"/>
              <a:t>Complexity (of the sentence, of the words)</a:t>
            </a:r>
          </a:p>
          <a:p>
            <a:r>
              <a:rPr lang="en-US"/>
              <a:t>Presence of numbers, proper names, </a:t>
            </a:r>
            <a:br>
              <a:rPr lang="en-US"/>
            </a:br>
            <a:r>
              <a:rPr lang="en-US"/>
              <a:t>specific words</a:t>
            </a:r>
          </a:p>
          <a:p>
            <a:r>
              <a:rPr lang="en-US"/>
              <a:t>Use of all-caps, of repeated punctuation</a:t>
            </a:r>
            <a:endParaRPr lang="en-AE"/>
          </a:p>
          <a:p>
            <a:pPr marL="0" indent="0">
              <a:buNone/>
            </a:pPr>
            <a:endParaRPr lang="en-US">
              <a:solidFill>
                <a:schemeClr val="bg1">
                  <a:lumMod val="65000"/>
                </a:schemeClr>
              </a:solidFill>
            </a:endParaRPr>
          </a:p>
        </p:txBody>
      </p:sp>
    </p:spTree>
    <p:extLst>
      <p:ext uri="{BB962C8B-B14F-4D97-AF65-F5344CB8AC3E}">
        <p14:creationId xmlns:p14="http://schemas.microsoft.com/office/powerpoint/2010/main" val="1742334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1"/>
            <a:ext cx="6019800" cy="68397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r>
              <a:rPr lang="en-GB" sz="2400" i="1">
                <a:latin typeface="Alegreya" pitchFamily="2" charset="0"/>
              </a:rPr>
              <a:t>“As any dedicated reader can clearly see, the Ideal of practical reason is a representation of, as far as I know, the things in themselves; as I have shown elsewhere, the phenomena should only be used as a canon for our understanding. The paralogisms of practical reason are what first give rise to the architectonic of practical reason. As will easily be shown in the next section, reason would thereby be made to contradict, in view of these considerations, the Ideal of practical reason, yet the manifold depends on the phenomena. Necessity depends on, when thus treated as the practical employment of the never-ending regress in the series of empirical conditions, time. Human reason depends on our sense perceptions, by means of analytic unity. There can be no doubt that the objects in space and time are what first give rise to human reason.”</a:t>
            </a:r>
            <a:endParaRPr lang="en-AE" sz="2400" i="1">
              <a:latin typeface="Alegreya" pitchFamily="2" charset="0"/>
            </a:endParaRPr>
          </a:p>
        </p:txBody>
      </p:sp>
      <p:sp>
        <p:nvSpPr>
          <p:cNvPr id="7" name="Content Placeholder 4">
            <a:extLst>
              <a:ext uri="{FF2B5EF4-FFF2-40B4-BE49-F238E27FC236}">
                <a16:creationId xmlns:a16="http://schemas.microsoft.com/office/drawing/2014/main" id="{84020355-C7F6-419A-3116-B4DA41E52EEC}"/>
              </a:ext>
            </a:extLst>
          </p:cNvPr>
          <p:cNvSpPr txBox="1">
            <a:spLocks/>
          </p:cNvSpPr>
          <p:nvPr/>
        </p:nvSpPr>
        <p:spPr>
          <a:xfrm>
            <a:off x="6172200" y="0"/>
            <a:ext cx="6019800" cy="6857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4400">
              <a:latin typeface="Bitter SemiBold" pitchFamily="2" charset="0"/>
            </a:endParaRPr>
          </a:p>
          <a:p>
            <a:pPr marL="0" indent="0">
              <a:buFont typeface="Arial" panose="020B0604020202020204" pitchFamily="34" charset="0"/>
              <a:buNone/>
            </a:pPr>
            <a:endParaRPr lang="en-US" sz="4400">
              <a:latin typeface="Bitter SemiBold" pitchFamily="2" charset="0"/>
            </a:endParaRPr>
          </a:p>
          <a:p>
            <a:pPr marL="0" indent="0">
              <a:buFont typeface="Arial" panose="020B0604020202020204" pitchFamily="34" charset="0"/>
              <a:buNone/>
            </a:pPr>
            <a:r>
              <a:rPr lang="en-US" sz="3200">
                <a:latin typeface="Consolas" panose="020B0609020204030204" pitchFamily="49" charset="0"/>
              </a:rPr>
              <a:t>Numbers:     False</a:t>
            </a:r>
          </a:p>
          <a:p>
            <a:pPr marL="0" indent="0">
              <a:buFont typeface="Arial" panose="020B0604020202020204" pitchFamily="34" charset="0"/>
              <a:buNone/>
            </a:pPr>
            <a:r>
              <a:rPr lang="en-US" sz="3200">
                <a:latin typeface="Consolas" panose="020B0609020204030204" pitchFamily="49" charset="0"/>
              </a:rPr>
              <a:t>Exclamation: False</a:t>
            </a:r>
          </a:p>
          <a:p>
            <a:pPr marL="0" indent="0">
              <a:buFont typeface="Arial" panose="020B0604020202020204" pitchFamily="34" charset="0"/>
              <a:buNone/>
            </a:pPr>
            <a:r>
              <a:rPr lang="en-US" sz="3200">
                <a:latin typeface="Consolas" panose="020B0609020204030204" pitchFamily="49" charset="0"/>
              </a:rPr>
              <a:t>All caps:    False</a:t>
            </a:r>
          </a:p>
          <a:p>
            <a:pPr marL="0" indent="0">
              <a:buFont typeface="Arial" panose="020B0604020202020204" pitchFamily="34" charset="0"/>
              <a:buNone/>
            </a:pPr>
            <a:r>
              <a:rPr lang="en-US" sz="3200">
                <a:latin typeface="Consolas" panose="020B0609020204030204" pitchFamily="49" charset="0"/>
              </a:rPr>
              <a:t>Readability: 15</a:t>
            </a:r>
          </a:p>
          <a:p>
            <a:pPr marL="0" indent="0">
              <a:buFont typeface="Arial" panose="020B0604020202020204" pitchFamily="34" charset="0"/>
              <a:buNone/>
            </a:pPr>
            <a:r>
              <a:rPr lang="en-US" sz="3200">
                <a:latin typeface="Consolas" panose="020B0609020204030204" pitchFamily="49" charset="0"/>
              </a:rPr>
              <a:t>Sentiment:   0.8</a:t>
            </a:r>
          </a:p>
          <a:p>
            <a:pPr marL="0" indent="0">
              <a:buFont typeface="Arial" panose="020B0604020202020204" pitchFamily="34" charset="0"/>
              <a:buNone/>
            </a:pPr>
            <a:r>
              <a:rPr lang="en-US" sz="3200">
                <a:latin typeface="Consolas" panose="020B0609020204030204" pitchFamily="49" charset="0"/>
              </a:rPr>
              <a:t>Tense:       -0.1</a:t>
            </a:r>
          </a:p>
        </p:txBody>
      </p:sp>
    </p:spTree>
    <p:extLst>
      <p:ext uri="{BB962C8B-B14F-4D97-AF65-F5344CB8AC3E}">
        <p14:creationId xmlns:p14="http://schemas.microsoft.com/office/powerpoint/2010/main" val="86375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A34A-7E8B-914E-4548-7ED805F06F23}"/>
              </a:ext>
            </a:extLst>
          </p:cNvPr>
          <p:cNvSpPr>
            <a:spLocks noGrp="1"/>
          </p:cNvSpPr>
          <p:nvPr>
            <p:ph type="title"/>
          </p:nvPr>
        </p:nvSpPr>
        <p:spPr/>
        <p:txBody>
          <a:bodyPr/>
          <a:lstStyle/>
          <a:p>
            <a:r>
              <a:rPr lang="en-US"/>
              <a:t>Machine Learning (ML)</a:t>
            </a:r>
            <a:endParaRPr lang="en-AE"/>
          </a:p>
        </p:txBody>
      </p:sp>
      <p:cxnSp>
        <p:nvCxnSpPr>
          <p:cNvPr id="4" name="Straight Arrow Connector 3">
            <a:extLst>
              <a:ext uri="{FF2B5EF4-FFF2-40B4-BE49-F238E27FC236}">
                <a16:creationId xmlns:a16="http://schemas.microsoft.com/office/drawing/2014/main" id="{9E9C5C63-4B75-B009-2EF8-B69C9585232C}"/>
              </a:ext>
            </a:extLst>
          </p:cNvPr>
          <p:cNvCxnSpPr>
            <a:cxnSpLocks/>
            <a:stCxn id="6" idx="3"/>
            <a:endCxn id="5" idx="1"/>
          </p:cNvCxnSpPr>
          <p:nvPr/>
        </p:nvCxnSpPr>
        <p:spPr>
          <a:xfrm>
            <a:off x="3630808" y="2585988"/>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FE23-6867-C70B-127A-98B8EBFCBE30}"/>
              </a:ext>
            </a:extLst>
          </p:cNvPr>
          <p:cNvSpPr txBox="1"/>
          <p:nvPr/>
        </p:nvSpPr>
        <p:spPr>
          <a:xfrm>
            <a:off x="8112268" y="2201267"/>
            <a:ext cx="487634" cy="769441"/>
          </a:xfrm>
          <a:prstGeom prst="rect">
            <a:avLst/>
          </a:prstGeom>
          <a:noFill/>
        </p:spPr>
        <p:txBody>
          <a:bodyPr wrap="none" rtlCol="0">
            <a:spAutoFit/>
          </a:bodyPr>
          <a:lstStyle/>
          <a:p>
            <a:r>
              <a:rPr lang="en-US" sz="4400"/>
              <a:t>y</a:t>
            </a:r>
            <a:endParaRPr lang="en-AE" sz="4400"/>
          </a:p>
        </p:txBody>
      </p:sp>
      <p:sp>
        <p:nvSpPr>
          <p:cNvPr id="6" name="TextBox 5">
            <a:extLst>
              <a:ext uri="{FF2B5EF4-FFF2-40B4-BE49-F238E27FC236}">
                <a16:creationId xmlns:a16="http://schemas.microsoft.com/office/drawing/2014/main" id="{CEB2AA5D-A83B-EDA8-F224-E27A2E42CF2B}"/>
              </a:ext>
            </a:extLst>
          </p:cNvPr>
          <p:cNvSpPr txBox="1"/>
          <p:nvPr/>
        </p:nvSpPr>
        <p:spPr>
          <a:xfrm>
            <a:off x="3050200" y="2201267"/>
            <a:ext cx="580608" cy="769441"/>
          </a:xfrm>
          <a:prstGeom prst="rect">
            <a:avLst/>
          </a:prstGeom>
          <a:noFill/>
          <a:ln w="76200">
            <a:noFill/>
          </a:ln>
        </p:spPr>
        <p:txBody>
          <a:bodyPr wrap="none" rtlCol="0">
            <a:spAutoFit/>
          </a:bodyPr>
          <a:lstStyle/>
          <a:p>
            <a:pPr algn="r"/>
            <a:r>
              <a:rPr lang="en-US" sz="4400"/>
              <a:t>X</a:t>
            </a:r>
            <a:endParaRPr lang="en-AE" sz="4400"/>
          </a:p>
        </p:txBody>
      </p:sp>
      <p:sp>
        <p:nvSpPr>
          <p:cNvPr id="7" name="TextBox 6">
            <a:extLst>
              <a:ext uri="{FF2B5EF4-FFF2-40B4-BE49-F238E27FC236}">
                <a16:creationId xmlns:a16="http://schemas.microsoft.com/office/drawing/2014/main" id="{CE5711D2-D788-6EF3-C12A-72661F7D87CE}"/>
              </a:ext>
            </a:extLst>
          </p:cNvPr>
          <p:cNvSpPr txBox="1"/>
          <p:nvPr/>
        </p:nvSpPr>
        <p:spPr>
          <a:xfrm>
            <a:off x="1989427" y="3224935"/>
            <a:ext cx="2834430" cy="1446550"/>
          </a:xfrm>
          <a:prstGeom prst="rect">
            <a:avLst/>
          </a:prstGeom>
          <a:noFill/>
          <a:ln w="76200">
            <a:noFill/>
          </a:ln>
        </p:spPr>
        <p:txBody>
          <a:bodyPr wrap="none" rtlCol="0">
            <a:spAutoFit/>
          </a:bodyPr>
          <a:lstStyle/>
          <a:p>
            <a:pPr algn="ctr"/>
            <a:r>
              <a:rPr lang="en-US" sz="4400"/>
              <a:t>input</a:t>
            </a:r>
          </a:p>
          <a:p>
            <a:pPr algn="ctr"/>
            <a:r>
              <a:rPr lang="en-US" sz="4400"/>
              <a:t>(raw data)</a:t>
            </a:r>
            <a:endParaRPr lang="en-AE" sz="4400"/>
          </a:p>
        </p:txBody>
      </p:sp>
      <p:sp>
        <p:nvSpPr>
          <p:cNvPr id="8" name="TextBox 7">
            <a:extLst>
              <a:ext uri="{FF2B5EF4-FFF2-40B4-BE49-F238E27FC236}">
                <a16:creationId xmlns:a16="http://schemas.microsoft.com/office/drawing/2014/main" id="{33A3F905-CD86-C76B-DE55-5BBBD020E27C}"/>
              </a:ext>
            </a:extLst>
          </p:cNvPr>
          <p:cNvSpPr txBox="1"/>
          <p:nvPr/>
        </p:nvSpPr>
        <p:spPr>
          <a:xfrm>
            <a:off x="6644493" y="3224935"/>
            <a:ext cx="3300905" cy="1446550"/>
          </a:xfrm>
          <a:prstGeom prst="rect">
            <a:avLst/>
          </a:prstGeom>
          <a:noFill/>
          <a:ln w="76200">
            <a:noFill/>
          </a:ln>
        </p:spPr>
        <p:txBody>
          <a:bodyPr wrap="none" rtlCol="0">
            <a:spAutoFit/>
          </a:bodyPr>
          <a:lstStyle/>
          <a:p>
            <a:pPr algn="ctr"/>
            <a:r>
              <a:rPr lang="en-US" sz="4400"/>
              <a:t>output</a:t>
            </a:r>
          </a:p>
          <a:p>
            <a:pPr algn="ctr"/>
            <a:r>
              <a:rPr lang="en-US" sz="4400"/>
              <a:t>(prediction)</a:t>
            </a:r>
            <a:endParaRPr lang="en-AE" sz="4400"/>
          </a:p>
        </p:txBody>
      </p:sp>
      <p:cxnSp>
        <p:nvCxnSpPr>
          <p:cNvPr id="3" name="Straight Arrow Connector 2">
            <a:extLst>
              <a:ext uri="{FF2B5EF4-FFF2-40B4-BE49-F238E27FC236}">
                <a16:creationId xmlns:a16="http://schemas.microsoft.com/office/drawing/2014/main" id="{6458FD3F-E74C-CE0B-D1C4-9F4CACB04057}"/>
              </a:ext>
            </a:extLst>
          </p:cNvPr>
          <p:cNvCxnSpPr>
            <a:cxnSpLocks/>
          </p:cNvCxnSpPr>
          <p:nvPr/>
        </p:nvCxnSpPr>
        <p:spPr>
          <a:xfrm flipV="1">
            <a:off x="3682470" y="2395826"/>
            <a:ext cx="0" cy="393656"/>
          </a:xfrm>
          <a:prstGeom prst="straightConnector1">
            <a:avLst/>
          </a:prstGeom>
          <a:ln w="1270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573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1"/>
            <a:ext cx="6019800" cy="68397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r>
              <a:rPr lang="en-GB" sz="2400" i="1">
                <a:latin typeface="Alegreya" pitchFamily="2" charset="0"/>
              </a:rPr>
              <a:t>“Time Magazine called to say that I was PROBABLY going to be named “Man (Person) of the Year,” like last year, but I would have to agree to an interview and a major photo shoot. I said probably is no good and took a pass. Thanks anyway!”</a:t>
            </a:r>
            <a:endParaRPr lang="en-AE" sz="2400" i="1">
              <a:latin typeface="Alegreya" pitchFamily="2" charset="0"/>
            </a:endParaRPr>
          </a:p>
        </p:txBody>
      </p:sp>
      <p:sp>
        <p:nvSpPr>
          <p:cNvPr id="7" name="Content Placeholder 4">
            <a:extLst>
              <a:ext uri="{FF2B5EF4-FFF2-40B4-BE49-F238E27FC236}">
                <a16:creationId xmlns:a16="http://schemas.microsoft.com/office/drawing/2014/main" id="{84020355-C7F6-419A-3116-B4DA41E52EEC}"/>
              </a:ext>
            </a:extLst>
          </p:cNvPr>
          <p:cNvSpPr txBox="1">
            <a:spLocks/>
          </p:cNvSpPr>
          <p:nvPr/>
        </p:nvSpPr>
        <p:spPr>
          <a:xfrm>
            <a:off x="6172200" y="0"/>
            <a:ext cx="6019800" cy="6857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4400">
              <a:latin typeface="Bitter SemiBold" pitchFamily="2" charset="0"/>
            </a:endParaRPr>
          </a:p>
          <a:p>
            <a:pPr marL="0" indent="0">
              <a:buFont typeface="Arial" panose="020B0604020202020204" pitchFamily="34" charset="0"/>
              <a:buNone/>
            </a:pPr>
            <a:endParaRPr lang="en-US" sz="4400">
              <a:latin typeface="Bitter SemiBold" pitchFamily="2" charset="0"/>
            </a:endParaRPr>
          </a:p>
          <a:p>
            <a:pPr marL="0" indent="0">
              <a:buFont typeface="Arial" panose="020B0604020202020204" pitchFamily="34" charset="0"/>
              <a:buNone/>
            </a:pPr>
            <a:r>
              <a:rPr lang="en-US" sz="3200">
                <a:latin typeface="Consolas" panose="020B0609020204030204" pitchFamily="49" charset="0"/>
              </a:rPr>
              <a:t>Numbers:     False</a:t>
            </a:r>
          </a:p>
          <a:p>
            <a:pPr marL="0" indent="0">
              <a:buFont typeface="Arial" panose="020B0604020202020204" pitchFamily="34" charset="0"/>
              <a:buNone/>
            </a:pPr>
            <a:r>
              <a:rPr lang="en-US" sz="3200">
                <a:latin typeface="Consolas" panose="020B0609020204030204" pitchFamily="49" charset="0"/>
              </a:rPr>
              <a:t>Exclamation: True</a:t>
            </a:r>
          </a:p>
          <a:p>
            <a:pPr marL="0" indent="0">
              <a:buFont typeface="Arial" panose="020B0604020202020204" pitchFamily="34" charset="0"/>
              <a:buNone/>
            </a:pPr>
            <a:r>
              <a:rPr lang="en-US" sz="3200">
                <a:latin typeface="Consolas" panose="020B0609020204030204" pitchFamily="49" charset="0"/>
              </a:rPr>
              <a:t>All caps:    True</a:t>
            </a:r>
          </a:p>
          <a:p>
            <a:pPr marL="0" indent="0">
              <a:buFont typeface="Arial" panose="020B0604020202020204" pitchFamily="34" charset="0"/>
              <a:buNone/>
            </a:pPr>
            <a:r>
              <a:rPr lang="en-US" sz="3200">
                <a:latin typeface="Consolas" panose="020B0609020204030204" pitchFamily="49" charset="0"/>
              </a:rPr>
              <a:t>Readability: 11</a:t>
            </a:r>
          </a:p>
          <a:p>
            <a:pPr marL="0" indent="0">
              <a:buFont typeface="Arial" panose="020B0604020202020204" pitchFamily="34" charset="0"/>
              <a:buNone/>
            </a:pPr>
            <a:r>
              <a:rPr lang="en-US" sz="3200">
                <a:latin typeface="Consolas" panose="020B0609020204030204" pitchFamily="49" charset="0"/>
              </a:rPr>
              <a:t>Sentiment:   0.8</a:t>
            </a:r>
          </a:p>
          <a:p>
            <a:pPr marL="0" indent="0">
              <a:buFont typeface="Arial" panose="020B0604020202020204" pitchFamily="34" charset="0"/>
              <a:buNone/>
            </a:pPr>
            <a:r>
              <a:rPr lang="en-US" sz="3200">
                <a:latin typeface="Consolas" panose="020B0609020204030204" pitchFamily="49" charset="0"/>
              </a:rPr>
              <a:t>Tense:       -0.4</a:t>
            </a:r>
          </a:p>
        </p:txBody>
      </p:sp>
    </p:spTree>
    <p:extLst>
      <p:ext uri="{BB962C8B-B14F-4D97-AF65-F5344CB8AC3E}">
        <p14:creationId xmlns:p14="http://schemas.microsoft.com/office/powerpoint/2010/main" val="23067748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1"/>
            <a:ext cx="6019800" cy="68397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r>
              <a:rPr lang="en-GB" sz="2400" i="1">
                <a:latin typeface="Alegreya" pitchFamily="2" charset="0"/>
              </a:rPr>
              <a:t>“Unprecedented demand for Nvidia's chips and data </a:t>
            </a:r>
            <a:r>
              <a:rPr lang="en-GB" sz="2400" i="1" err="1">
                <a:latin typeface="Alegreya" pitchFamily="2" charset="0"/>
              </a:rPr>
              <a:t>center</a:t>
            </a:r>
            <a:r>
              <a:rPr lang="en-GB" sz="2400" i="1">
                <a:latin typeface="Alegreya" pitchFamily="2" charset="0"/>
              </a:rPr>
              <a:t> services has </a:t>
            </a:r>
            <a:r>
              <a:rPr lang="en-GB" sz="2400" i="1" err="1">
                <a:latin typeface="Alegreya" pitchFamily="2" charset="0"/>
              </a:rPr>
              <a:t>fueled</a:t>
            </a:r>
            <a:r>
              <a:rPr lang="en-GB" sz="2400" i="1">
                <a:latin typeface="Alegreya" pitchFamily="2" charset="0"/>
              </a:rPr>
              <a:t> a new wave of growth for the company. With shares up over 220% in the last year, many investors probably think they've missed the boat.”</a:t>
            </a:r>
            <a:endParaRPr lang="en-AE" sz="2400" i="1">
              <a:latin typeface="Alegreya" pitchFamily="2" charset="0"/>
            </a:endParaRPr>
          </a:p>
        </p:txBody>
      </p:sp>
      <p:sp>
        <p:nvSpPr>
          <p:cNvPr id="7" name="Content Placeholder 4">
            <a:extLst>
              <a:ext uri="{FF2B5EF4-FFF2-40B4-BE49-F238E27FC236}">
                <a16:creationId xmlns:a16="http://schemas.microsoft.com/office/drawing/2014/main" id="{84020355-C7F6-419A-3116-B4DA41E52EEC}"/>
              </a:ext>
            </a:extLst>
          </p:cNvPr>
          <p:cNvSpPr txBox="1">
            <a:spLocks/>
          </p:cNvSpPr>
          <p:nvPr/>
        </p:nvSpPr>
        <p:spPr>
          <a:xfrm>
            <a:off x="6172200" y="0"/>
            <a:ext cx="6019800" cy="6857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4400">
              <a:latin typeface="Bitter SemiBold" pitchFamily="2" charset="0"/>
            </a:endParaRPr>
          </a:p>
          <a:p>
            <a:pPr marL="0" indent="0">
              <a:buFont typeface="Arial" panose="020B0604020202020204" pitchFamily="34" charset="0"/>
              <a:buNone/>
            </a:pPr>
            <a:endParaRPr lang="en-US" sz="4400">
              <a:latin typeface="Bitter SemiBold" pitchFamily="2" charset="0"/>
            </a:endParaRPr>
          </a:p>
          <a:p>
            <a:pPr marL="0" indent="0">
              <a:buFont typeface="Arial" panose="020B0604020202020204" pitchFamily="34" charset="0"/>
              <a:buNone/>
            </a:pPr>
            <a:r>
              <a:rPr lang="en-US" sz="3200">
                <a:latin typeface="Consolas" panose="020B0609020204030204" pitchFamily="49" charset="0"/>
              </a:rPr>
              <a:t>Numbers:     False</a:t>
            </a:r>
          </a:p>
          <a:p>
            <a:pPr marL="0" indent="0">
              <a:buFont typeface="Arial" panose="020B0604020202020204" pitchFamily="34" charset="0"/>
              <a:buNone/>
            </a:pPr>
            <a:r>
              <a:rPr lang="en-US" sz="3200">
                <a:latin typeface="Consolas" panose="020B0609020204030204" pitchFamily="49" charset="0"/>
              </a:rPr>
              <a:t>Exclamation: False</a:t>
            </a:r>
          </a:p>
          <a:p>
            <a:pPr marL="0" indent="0">
              <a:buFont typeface="Arial" panose="020B0604020202020204" pitchFamily="34" charset="0"/>
              <a:buNone/>
            </a:pPr>
            <a:r>
              <a:rPr lang="en-US" sz="3200">
                <a:latin typeface="Consolas" panose="020B0609020204030204" pitchFamily="49" charset="0"/>
              </a:rPr>
              <a:t>All caps:    False</a:t>
            </a:r>
          </a:p>
          <a:p>
            <a:pPr marL="0" indent="0">
              <a:buFont typeface="Arial" panose="020B0604020202020204" pitchFamily="34" charset="0"/>
              <a:buNone/>
            </a:pPr>
            <a:r>
              <a:rPr lang="en-US" sz="3200">
                <a:latin typeface="Consolas" panose="020B0609020204030204" pitchFamily="49" charset="0"/>
              </a:rPr>
              <a:t>Readability: 9</a:t>
            </a:r>
          </a:p>
          <a:p>
            <a:pPr marL="0" indent="0">
              <a:buFont typeface="Arial" panose="020B0604020202020204" pitchFamily="34" charset="0"/>
              <a:buNone/>
            </a:pPr>
            <a:r>
              <a:rPr lang="en-US" sz="3200">
                <a:latin typeface="Consolas" panose="020B0609020204030204" pitchFamily="49" charset="0"/>
              </a:rPr>
              <a:t>Sentiment:   0.2</a:t>
            </a:r>
          </a:p>
          <a:p>
            <a:pPr marL="0" indent="0">
              <a:buFont typeface="Arial" panose="020B0604020202020204" pitchFamily="34" charset="0"/>
              <a:buNone/>
            </a:pPr>
            <a:r>
              <a:rPr lang="en-US" sz="3200">
                <a:latin typeface="Consolas" panose="020B0609020204030204" pitchFamily="49" charset="0"/>
              </a:rPr>
              <a:t>Tense:       -0.4</a:t>
            </a:r>
          </a:p>
        </p:txBody>
      </p:sp>
    </p:spTree>
    <p:extLst>
      <p:ext uri="{BB962C8B-B14F-4D97-AF65-F5344CB8AC3E}">
        <p14:creationId xmlns:p14="http://schemas.microsoft.com/office/powerpoint/2010/main" val="698025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9390078-FBB5-F434-0036-DAE970A679A7}"/>
              </a:ext>
            </a:extLst>
          </p:cNvPr>
          <p:cNvSpPr txBox="1">
            <a:spLocks/>
          </p:cNvSpPr>
          <p:nvPr/>
        </p:nvSpPr>
        <p:spPr>
          <a:xfrm>
            <a:off x="0" y="1"/>
            <a:ext cx="6019800" cy="68397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endParaRPr lang="en-GB" sz="2400" i="1">
              <a:latin typeface="Alegreya" pitchFamily="2" charset="0"/>
            </a:endParaRPr>
          </a:p>
          <a:p>
            <a:pPr marL="0" indent="0">
              <a:buFont typeface="Arial" panose="020B0604020202020204" pitchFamily="34" charset="0"/>
              <a:buNone/>
            </a:pPr>
            <a:r>
              <a:rPr lang="en-GB" sz="2400" i="1">
                <a:latin typeface="Alegreya" pitchFamily="2" charset="0"/>
              </a:rPr>
              <a:t>“At the far end of town where the </a:t>
            </a:r>
            <a:r>
              <a:rPr lang="en-GB" sz="2400" i="1" err="1">
                <a:latin typeface="Alegreya" pitchFamily="2" charset="0"/>
              </a:rPr>
              <a:t>Grickle</a:t>
            </a:r>
            <a:r>
              <a:rPr lang="en-GB" sz="2400" i="1">
                <a:latin typeface="Alegreya" pitchFamily="2" charset="0"/>
              </a:rPr>
              <a:t>-grass grows and the wind smells slow-and-sour when it blows and no birds ever sing excepting old crows... is the Street of the Lifted Lorax. And deep in the </a:t>
            </a:r>
            <a:r>
              <a:rPr lang="en-GB" sz="2400" i="1" err="1">
                <a:latin typeface="Alegreya" pitchFamily="2" charset="0"/>
              </a:rPr>
              <a:t>Grickle</a:t>
            </a:r>
            <a:r>
              <a:rPr lang="en-GB" sz="2400" i="1">
                <a:latin typeface="Alegreya" pitchFamily="2" charset="0"/>
              </a:rPr>
              <a:t>-grass, some people say, if you look deep enough you can still see, today, where the Lorax once stood just as long as it could before somebody lifted the Lorax away. What was the Lorax? Any why was it there? And why was it lifted and taken somewhere from the far end of town where the </a:t>
            </a:r>
            <a:r>
              <a:rPr lang="en-GB" sz="2400" i="1" err="1">
                <a:latin typeface="Alegreya" pitchFamily="2" charset="0"/>
              </a:rPr>
              <a:t>Grickle</a:t>
            </a:r>
            <a:r>
              <a:rPr lang="en-GB" sz="2400" i="1">
                <a:latin typeface="Alegreya" pitchFamily="2" charset="0"/>
              </a:rPr>
              <a:t>-grass grows? The old Once-</a:t>
            </a:r>
            <a:r>
              <a:rPr lang="en-GB" sz="2400" i="1" err="1">
                <a:latin typeface="Alegreya" pitchFamily="2" charset="0"/>
              </a:rPr>
              <a:t>ler</a:t>
            </a:r>
            <a:r>
              <a:rPr lang="en-GB" sz="2400" i="1">
                <a:latin typeface="Alegreya" pitchFamily="2" charset="0"/>
              </a:rPr>
              <a:t> still lives here. Ask him, he knows.”</a:t>
            </a:r>
            <a:endParaRPr lang="en-AE" sz="2400" i="1">
              <a:latin typeface="Alegreya" pitchFamily="2" charset="0"/>
            </a:endParaRPr>
          </a:p>
        </p:txBody>
      </p:sp>
      <p:sp>
        <p:nvSpPr>
          <p:cNvPr id="7" name="Content Placeholder 4">
            <a:extLst>
              <a:ext uri="{FF2B5EF4-FFF2-40B4-BE49-F238E27FC236}">
                <a16:creationId xmlns:a16="http://schemas.microsoft.com/office/drawing/2014/main" id="{84020355-C7F6-419A-3116-B4DA41E52EEC}"/>
              </a:ext>
            </a:extLst>
          </p:cNvPr>
          <p:cNvSpPr txBox="1">
            <a:spLocks/>
          </p:cNvSpPr>
          <p:nvPr/>
        </p:nvSpPr>
        <p:spPr>
          <a:xfrm>
            <a:off x="6172200" y="0"/>
            <a:ext cx="6019800" cy="6857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4400">
              <a:latin typeface="Bitter SemiBold" pitchFamily="2" charset="0"/>
            </a:endParaRPr>
          </a:p>
          <a:p>
            <a:pPr marL="0" indent="0">
              <a:buFont typeface="Arial" panose="020B0604020202020204" pitchFamily="34" charset="0"/>
              <a:buNone/>
            </a:pPr>
            <a:endParaRPr lang="en-US" sz="4400">
              <a:latin typeface="Bitter SemiBold" pitchFamily="2" charset="0"/>
            </a:endParaRPr>
          </a:p>
          <a:p>
            <a:pPr marL="0" indent="0">
              <a:buFont typeface="Arial" panose="020B0604020202020204" pitchFamily="34" charset="0"/>
              <a:buNone/>
            </a:pPr>
            <a:r>
              <a:rPr lang="en-US" sz="3200">
                <a:latin typeface="Consolas" panose="020B0609020204030204" pitchFamily="49" charset="0"/>
              </a:rPr>
              <a:t>Numbers:     False</a:t>
            </a:r>
          </a:p>
          <a:p>
            <a:pPr marL="0" indent="0">
              <a:buFont typeface="Arial" panose="020B0604020202020204" pitchFamily="34" charset="0"/>
              <a:buNone/>
            </a:pPr>
            <a:r>
              <a:rPr lang="en-US" sz="3200">
                <a:latin typeface="Consolas" panose="020B0609020204030204" pitchFamily="49" charset="0"/>
              </a:rPr>
              <a:t>Exclamation: False</a:t>
            </a:r>
          </a:p>
          <a:p>
            <a:pPr marL="0" indent="0">
              <a:buFont typeface="Arial" panose="020B0604020202020204" pitchFamily="34" charset="0"/>
              <a:buNone/>
            </a:pPr>
            <a:r>
              <a:rPr lang="en-US" sz="3200">
                <a:latin typeface="Consolas" panose="020B0609020204030204" pitchFamily="49" charset="0"/>
              </a:rPr>
              <a:t>All caps:    False</a:t>
            </a:r>
          </a:p>
          <a:p>
            <a:pPr marL="0" indent="0">
              <a:buFont typeface="Arial" panose="020B0604020202020204" pitchFamily="34" charset="0"/>
              <a:buNone/>
            </a:pPr>
            <a:r>
              <a:rPr lang="en-US" sz="3200">
                <a:latin typeface="Consolas" panose="020B0609020204030204" pitchFamily="49" charset="0"/>
              </a:rPr>
              <a:t>Readability: 6</a:t>
            </a:r>
          </a:p>
          <a:p>
            <a:pPr marL="0" indent="0">
              <a:buFont typeface="Arial" panose="020B0604020202020204" pitchFamily="34" charset="0"/>
              <a:buNone/>
            </a:pPr>
            <a:r>
              <a:rPr lang="en-US" sz="3200">
                <a:latin typeface="Consolas" panose="020B0609020204030204" pitchFamily="49" charset="0"/>
              </a:rPr>
              <a:t>Sentiment:   -0.4</a:t>
            </a:r>
          </a:p>
          <a:p>
            <a:pPr marL="0" indent="0">
              <a:buFont typeface="Arial" panose="020B0604020202020204" pitchFamily="34" charset="0"/>
              <a:buNone/>
            </a:pPr>
            <a:r>
              <a:rPr lang="en-US" sz="3200">
                <a:latin typeface="Consolas" panose="020B0609020204030204" pitchFamily="49" charset="0"/>
              </a:rPr>
              <a:t>Tense:       -0.4</a:t>
            </a:r>
          </a:p>
        </p:txBody>
      </p:sp>
    </p:spTree>
    <p:extLst>
      <p:ext uri="{BB962C8B-B14F-4D97-AF65-F5344CB8AC3E}">
        <p14:creationId xmlns:p14="http://schemas.microsoft.com/office/powerpoint/2010/main" val="2363785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BBDB-8FA6-07C0-8870-C3C50ECC00C3}"/>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F67D01B8-69C2-50B4-0BD7-33C12B8C9803}"/>
              </a:ext>
            </a:extLst>
          </p:cNvPr>
          <p:cNvSpPr>
            <a:spLocks noGrp="1"/>
          </p:cNvSpPr>
          <p:nvPr>
            <p:ph idx="1"/>
          </p:nvPr>
        </p:nvSpPr>
        <p:spPr/>
        <p:txBody>
          <a:bodyPr>
            <a:normAutofit fontScale="92500" lnSpcReduction="10000"/>
          </a:bodyPr>
          <a:lstStyle/>
          <a:p>
            <a:pPr marL="0" indent="0">
              <a:buNone/>
            </a:pPr>
            <a:r>
              <a:rPr lang="en-GB" dirty="0"/>
              <a:t>Compute some features on the provided texts:</a:t>
            </a:r>
          </a:p>
          <a:p>
            <a:r>
              <a:rPr lang="en-GB" dirty="0"/>
              <a:t>Average length of the words</a:t>
            </a:r>
          </a:p>
          <a:p>
            <a:r>
              <a:rPr lang="en-GB" dirty="0"/>
              <a:t>Average length of the sentences</a:t>
            </a:r>
          </a:p>
          <a:p>
            <a:r>
              <a:rPr lang="en-GB" dirty="0"/>
              <a:t>Presence of numbers</a:t>
            </a:r>
          </a:p>
          <a:p>
            <a:r>
              <a:rPr lang="en-GB" dirty="0"/>
              <a:t>Presence of all-caps words</a:t>
            </a:r>
          </a:p>
          <a:p>
            <a:r>
              <a:rPr lang="en-GB" dirty="0"/>
              <a:t>Use of the past tense</a:t>
            </a:r>
          </a:p>
          <a:p>
            <a:r>
              <a:rPr lang="en-GB" dirty="0"/>
              <a:t>Use of the future tense</a:t>
            </a:r>
          </a:p>
          <a:p>
            <a:r>
              <a:rPr lang="en-GB" dirty="0"/>
              <a:t>etc.</a:t>
            </a:r>
            <a:endParaRPr lang="en-AE" dirty="0"/>
          </a:p>
        </p:txBody>
      </p:sp>
    </p:spTree>
    <p:extLst>
      <p:ext uri="{BB962C8B-B14F-4D97-AF65-F5344CB8AC3E}">
        <p14:creationId xmlns:p14="http://schemas.microsoft.com/office/powerpoint/2010/main" val="1306149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9526-CE0F-358B-45BE-3B74C9410E28}"/>
              </a:ext>
            </a:extLst>
          </p:cNvPr>
          <p:cNvSpPr>
            <a:spLocks noGrp="1"/>
          </p:cNvSpPr>
          <p:nvPr>
            <p:ph type="title"/>
          </p:nvPr>
        </p:nvSpPr>
        <p:spPr/>
        <p:txBody>
          <a:bodyPr/>
          <a:lstStyle/>
          <a:p>
            <a:r>
              <a:rPr lang="en-US"/>
              <a:t>Text</a:t>
            </a:r>
            <a:endParaRPr lang="en-AE"/>
          </a:p>
        </p:txBody>
      </p:sp>
      <p:sp>
        <p:nvSpPr>
          <p:cNvPr id="3" name="Content Placeholder 2">
            <a:extLst>
              <a:ext uri="{FF2B5EF4-FFF2-40B4-BE49-F238E27FC236}">
                <a16:creationId xmlns:a16="http://schemas.microsoft.com/office/drawing/2014/main" id="{C1EDDBF4-E60F-0E1C-61E2-E66C4A28E44E}"/>
              </a:ext>
            </a:extLst>
          </p:cNvPr>
          <p:cNvSpPr>
            <a:spLocks noGrp="1"/>
          </p:cNvSpPr>
          <p:nvPr>
            <p:ph idx="1"/>
          </p:nvPr>
        </p:nvSpPr>
        <p:spPr/>
        <p:txBody>
          <a:bodyPr/>
          <a:lstStyle/>
          <a:p>
            <a:r>
              <a:rPr lang="en-US">
                <a:solidFill>
                  <a:schemeClr val="bg1">
                    <a:lumMod val="65000"/>
                  </a:schemeClr>
                </a:solidFill>
              </a:rPr>
              <a:t>Sentiment (positive/negative)</a:t>
            </a:r>
          </a:p>
          <a:p>
            <a:r>
              <a:rPr lang="en-US">
                <a:solidFill>
                  <a:schemeClr val="bg1">
                    <a:lumMod val="65000"/>
                  </a:schemeClr>
                </a:solidFill>
              </a:rPr>
              <a:t>Tense (present/past/future)</a:t>
            </a:r>
          </a:p>
          <a:p>
            <a:r>
              <a:rPr lang="en-US">
                <a:solidFill>
                  <a:schemeClr val="bg1">
                    <a:lumMod val="65000"/>
                  </a:schemeClr>
                </a:solidFill>
              </a:rPr>
              <a:t>Complexity (of the sentence, of the words)</a:t>
            </a:r>
          </a:p>
          <a:p>
            <a:r>
              <a:rPr lang="en-US">
                <a:solidFill>
                  <a:schemeClr val="bg1">
                    <a:lumMod val="65000"/>
                  </a:schemeClr>
                </a:solidFill>
              </a:rPr>
              <a:t>Presence of numbers, proper names, </a:t>
            </a:r>
            <a:br>
              <a:rPr lang="en-US">
                <a:solidFill>
                  <a:schemeClr val="bg1">
                    <a:lumMod val="65000"/>
                  </a:schemeClr>
                </a:solidFill>
              </a:rPr>
            </a:br>
            <a:r>
              <a:rPr lang="en-US">
                <a:solidFill>
                  <a:schemeClr val="bg1">
                    <a:lumMod val="65000"/>
                  </a:schemeClr>
                </a:solidFill>
              </a:rPr>
              <a:t>specific words</a:t>
            </a:r>
          </a:p>
          <a:p>
            <a:r>
              <a:rPr lang="en-US">
                <a:solidFill>
                  <a:schemeClr val="bg1">
                    <a:lumMod val="65000"/>
                  </a:schemeClr>
                </a:solidFill>
              </a:rPr>
              <a:t>Use of all-caps, of repeated punctuation</a:t>
            </a:r>
            <a:endParaRPr lang="en-AE">
              <a:solidFill>
                <a:schemeClr val="bg1">
                  <a:lumMod val="65000"/>
                </a:schemeClr>
              </a:solidFill>
            </a:endParaRPr>
          </a:p>
          <a:p>
            <a:r>
              <a:rPr lang="en-AE"/>
              <a:t>Embeddings (for words, or whole sentences)</a:t>
            </a:r>
            <a:endParaRPr lang="en-US"/>
          </a:p>
        </p:txBody>
      </p:sp>
    </p:spTree>
    <p:extLst>
      <p:ext uri="{BB962C8B-B14F-4D97-AF65-F5344CB8AC3E}">
        <p14:creationId xmlns:p14="http://schemas.microsoft.com/office/powerpoint/2010/main" val="2733937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7136C0-FCE6-8859-53C1-CE9B924D219D}"/>
              </a:ext>
            </a:extLst>
          </p:cNvPr>
          <p:cNvSpPr txBox="1"/>
          <p:nvPr/>
        </p:nvSpPr>
        <p:spPr>
          <a:xfrm>
            <a:off x="1475117" y="1077216"/>
            <a:ext cx="1896673" cy="769441"/>
          </a:xfrm>
          <a:prstGeom prst="rect">
            <a:avLst/>
          </a:prstGeom>
          <a:noFill/>
        </p:spPr>
        <p:txBody>
          <a:bodyPr wrap="none" rtlCol="0">
            <a:spAutoFit/>
          </a:bodyPr>
          <a:lstStyle/>
          <a:p>
            <a:pPr algn="r"/>
            <a:r>
              <a:rPr lang="en-US" sz="4400"/>
              <a:t>  Word</a:t>
            </a:r>
            <a:endParaRPr lang="en-AE" sz="4400"/>
          </a:p>
        </p:txBody>
      </p:sp>
      <p:sp>
        <p:nvSpPr>
          <p:cNvPr id="3" name="TextBox 2">
            <a:extLst>
              <a:ext uri="{FF2B5EF4-FFF2-40B4-BE49-F238E27FC236}">
                <a16:creationId xmlns:a16="http://schemas.microsoft.com/office/drawing/2014/main" id="{C6BDDE72-16CB-22B9-2EC2-E882387C223E}"/>
              </a:ext>
            </a:extLst>
          </p:cNvPr>
          <p:cNvSpPr txBox="1"/>
          <p:nvPr/>
        </p:nvSpPr>
        <p:spPr>
          <a:xfrm>
            <a:off x="7818366" y="1077215"/>
            <a:ext cx="2186817" cy="769441"/>
          </a:xfrm>
          <a:prstGeom prst="rect">
            <a:avLst/>
          </a:prstGeom>
          <a:noFill/>
        </p:spPr>
        <p:txBody>
          <a:bodyPr wrap="none" rtlCol="0">
            <a:spAutoFit/>
          </a:bodyPr>
          <a:lstStyle/>
          <a:p>
            <a:pPr algn="ctr"/>
            <a:r>
              <a:rPr lang="en-US" sz="4400"/>
              <a:t>Vector  </a:t>
            </a:r>
            <a:endParaRPr lang="en-AE" sz="4400"/>
          </a:p>
        </p:txBody>
      </p:sp>
      <p:cxnSp>
        <p:nvCxnSpPr>
          <p:cNvPr id="6" name="Straight Arrow Connector 5">
            <a:extLst>
              <a:ext uri="{FF2B5EF4-FFF2-40B4-BE49-F238E27FC236}">
                <a16:creationId xmlns:a16="http://schemas.microsoft.com/office/drawing/2014/main" id="{0BD85935-D391-3707-AAAD-86D5DC5BDC7D}"/>
              </a:ext>
            </a:extLst>
          </p:cNvPr>
          <p:cNvCxnSpPr>
            <a:cxnSpLocks/>
            <a:stCxn id="2" idx="3"/>
            <a:endCxn id="3" idx="1"/>
          </p:cNvCxnSpPr>
          <p:nvPr/>
        </p:nvCxnSpPr>
        <p:spPr>
          <a:xfrm flipV="1">
            <a:off x="3371790" y="1461936"/>
            <a:ext cx="4446576"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B818F0-54C6-BCF2-E333-A562F864E3F2}"/>
              </a:ext>
            </a:extLst>
          </p:cNvPr>
          <p:cNvSpPr txBox="1"/>
          <p:nvPr/>
        </p:nvSpPr>
        <p:spPr>
          <a:xfrm>
            <a:off x="8108747" y="1997366"/>
            <a:ext cx="1204176" cy="4524315"/>
          </a:xfrm>
          <a:prstGeom prst="rect">
            <a:avLst/>
          </a:prstGeom>
          <a:noFill/>
        </p:spPr>
        <p:txBody>
          <a:bodyPr wrap="none" rtlCol="0">
            <a:spAutoFit/>
          </a:bodyPr>
          <a:lstStyle/>
          <a:p>
            <a:pPr algn="r"/>
            <a:r>
              <a:rPr lang="en-US" sz="2400">
                <a:latin typeface="Consolas" panose="020B0609020204030204" pitchFamily="49" charset="0"/>
              </a:rPr>
              <a:t>-0.294</a:t>
            </a:r>
          </a:p>
          <a:p>
            <a:pPr algn="r"/>
            <a:r>
              <a:rPr lang="en-US" sz="2400">
                <a:latin typeface="Consolas" panose="020B0609020204030204" pitchFamily="49" charset="0"/>
              </a:rPr>
              <a:t>0.332</a:t>
            </a:r>
          </a:p>
          <a:p>
            <a:pPr algn="r"/>
            <a:r>
              <a:rPr lang="en-US" sz="2400">
                <a:latin typeface="Consolas" panose="020B0609020204030204" pitchFamily="49" charset="0"/>
              </a:rPr>
              <a:t>-0.047</a:t>
            </a:r>
          </a:p>
          <a:p>
            <a:pPr algn="r"/>
            <a:r>
              <a:rPr lang="en-US" sz="2400">
                <a:latin typeface="Consolas" panose="020B0609020204030204" pitchFamily="49" charset="0"/>
              </a:rPr>
              <a:t>-0.122</a:t>
            </a:r>
          </a:p>
          <a:p>
            <a:pPr algn="r"/>
            <a:r>
              <a:rPr lang="en-US" sz="2400">
                <a:latin typeface="Consolas" panose="020B0609020204030204" pitchFamily="49" charset="0"/>
              </a:rPr>
              <a:t>0.072</a:t>
            </a:r>
          </a:p>
          <a:p>
            <a:pPr algn="r"/>
            <a:r>
              <a:rPr lang="en-US" sz="2400">
                <a:latin typeface="Consolas" panose="020B0609020204030204" pitchFamily="49" charset="0"/>
              </a:rPr>
              <a:t>-0.234</a:t>
            </a:r>
          </a:p>
          <a:p>
            <a:pPr algn="r"/>
            <a:r>
              <a:rPr lang="en-US" sz="2400">
                <a:latin typeface="Consolas" panose="020B0609020204030204" pitchFamily="49" charset="0"/>
              </a:rPr>
              <a:t>-0.062</a:t>
            </a:r>
          </a:p>
          <a:p>
            <a:pPr algn="r"/>
            <a:r>
              <a:rPr lang="en-US" sz="2400">
                <a:latin typeface="Consolas" panose="020B0609020204030204" pitchFamily="49" charset="0"/>
              </a:rPr>
              <a:t>-0.004</a:t>
            </a:r>
          </a:p>
          <a:p>
            <a:pPr algn="r"/>
            <a:r>
              <a:rPr lang="en-US" sz="2400">
                <a:latin typeface="Consolas" panose="020B0609020204030204" pitchFamily="49" charset="0"/>
              </a:rPr>
              <a:t>-0.395</a:t>
            </a:r>
          </a:p>
          <a:p>
            <a:pPr algn="r"/>
            <a:r>
              <a:rPr lang="en-US" sz="2400">
                <a:latin typeface="Consolas" panose="020B0609020204030204" pitchFamily="49" charset="0"/>
              </a:rPr>
              <a:t>-0.694</a:t>
            </a:r>
          </a:p>
          <a:p>
            <a:pPr algn="r"/>
            <a:r>
              <a:rPr lang="en-US" sz="2400">
                <a:latin typeface="Consolas" panose="020B0609020204030204" pitchFamily="49" charset="0"/>
              </a:rPr>
              <a:t>0.367</a:t>
            </a:r>
          </a:p>
          <a:p>
            <a:pPr algn="r"/>
            <a:r>
              <a:rPr lang="en-US" sz="2400">
                <a:latin typeface="Consolas" panose="020B0609020204030204" pitchFamily="49" charset="0"/>
              </a:rPr>
              <a:t>...</a:t>
            </a:r>
            <a:endParaRPr lang="en-AE" sz="2400">
              <a:latin typeface="Consolas" panose="020B0609020204030204" pitchFamily="49" charset="0"/>
            </a:endParaRPr>
          </a:p>
        </p:txBody>
      </p:sp>
      <p:sp>
        <p:nvSpPr>
          <p:cNvPr id="5" name="TextBox 4">
            <a:extLst>
              <a:ext uri="{FF2B5EF4-FFF2-40B4-BE49-F238E27FC236}">
                <a16:creationId xmlns:a16="http://schemas.microsoft.com/office/drawing/2014/main" id="{1985BC3E-9D46-526A-0DB7-016B6C580006}"/>
              </a:ext>
            </a:extLst>
          </p:cNvPr>
          <p:cNvSpPr txBox="1"/>
          <p:nvPr/>
        </p:nvSpPr>
        <p:spPr>
          <a:xfrm>
            <a:off x="2191110" y="3317554"/>
            <a:ext cx="798617" cy="769441"/>
          </a:xfrm>
          <a:prstGeom prst="rect">
            <a:avLst/>
          </a:prstGeom>
          <a:noFill/>
        </p:spPr>
        <p:txBody>
          <a:bodyPr wrap="none" rtlCol="0">
            <a:spAutoFit/>
          </a:bodyPr>
          <a:lstStyle/>
          <a:p>
            <a:r>
              <a:rPr lang="en-US" sz="4400" i="1">
                <a:latin typeface="Alegreya" pitchFamily="2" charset="0"/>
              </a:rPr>
              <a:t>cat</a:t>
            </a:r>
            <a:endParaRPr lang="en-AE" sz="4400" i="1">
              <a:latin typeface="Alegreya" pitchFamily="2" charset="0"/>
            </a:endParaRPr>
          </a:p>
        </p:txBody>
      </p:sp>
      <p:cxnSp>
        <p:nvCxnSpPr>
          <p:cNvPr id="10" name="Straight Arrow Connector 9">
            <a:extLst>
              <a:ext uri="{FF2B5EF4-FFF2-40B4-BE49-F238E27FC236}">
                <a16:creationId xmlns:a16="http://schemas.microsoft.com/office/drawing/2014/main" id="{C5DD9039-DF53-693A-B4A7-8FF3292C4107}"/>
              </a:ext>
            </a:extLst>
          </p:cNvPr>
          <p:cNvCxnSpPr>
            <a:cxnSpLocks/>
          </p:cNvCxnSpPr>
          <p:nvPr/>
        </p:nvCxnSpPr>
        <p:spPr>
          <a:xfrm flipV="1">
            <a:off x="3371790" y="3702273"/>
            <a:ext cx="4446576"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C599CD-EA8D-510F-33B0-4CFA01B94403}"/>
              </a:ext>
            </a:extLst>
          </p:cNvPr>
          <p:cNvCxnSpPr/>
          <p:nvPr/>
        </p:nvCxnSpPr>
        <p:spPr>
          <a:xfrm>
            <a:off x="3371790" y="3429000"/>
            <a:ext cx="0" cy="570345"/>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060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D4666F-641D-859E-00F7-2AF66650AD7F}"/>
              </a:ext>
            </a:extLst>
          </p:cNvPr>
          <p:cNvPicPr>
            <a:picLocks noChangeAspect="1"/>
          </p:cNvPicPr>
          <p:nvPr/>
        </p:nvPicPr>
        <p:blipFill>
          <a:blip r:embed="rId2"/>
          <a:stretch>
            <a:fillRect/>
          </a:stretch>
        </p:blipFill>
        <p:spPr>
          <a:xfrm>
            <a:off x="122991" y="604443"/>
            <a:ext cx="11946017" cy="5649113"/>
          </a:xfrm>
          <a:prstGeom prst="rect">
            <a:avLst/>
          </a:prstGeom>
        </p:spPr>
      </p:pic>
    </p:spTree>
    <p:extLst>
      <p:ext uri="{BB962C8B-B14F-4D97-AF65-F5344CB8AC3E}">
        <p14:creationId xmlns:p14="http://schemas.microsoft.com/office/powerpoint/2010/main" val="2565914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81EDC25E-65D5-3FA4-8434-E848F38B4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672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81EDC25E-65D5-3FA4-8434-E848F38B4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DAF07E1-1270-D926-95BE-88FF7631833E}"/>
              </a:ext>
            </a:extLst>
          </p:cNvPr>
          <p:cNvSpPr/>
          <p:nvPr/>
        </p:nvSpPr>
        <p:spPr>
          <a:xfrm rot="20831010">
            <a:off x="276480" y="655499"/>
            <a:ext cx="5122782" cy="2519956"/>
          </a:xfrm>
          <a:prstGeom prst="ellipse">
            <a:avLst/>
          </a:prstGeom>
          <a:noFill/>
          <a:ln w="1270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3633084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81EDC25E-65D5-3FA4-8434-E848F38B4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DAF07E1-1270-D926-95BE-88FF7631833E}"/>
              </a:ext>
            </a:extLst>
          </p:cNvPr>
          <p:cNvSpPr/>
          <p:nvPr/>
        </p:nvSpPr>
        <p:spPr>
          <a:xfrm rot="1673701">
            <a:off x="1875399" y="5006029"/>
            <a:ext cx="3870684" cy="1302852"/>
          </a:xfrm>
          <a:prstGeom prst="ellipse">
            <a:avLst/>
          </a:prstGeom>
          <a:noFill/>
          <a:ln w="1270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805256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A34A-7E8B-914E-4548-7ED805F06F23}"/>
              </a:ext>
            </a:extLst>
          </p:cNvPr>
          <p:cNvSpPr>
            <a:spLocks noGrp="1"/>
          </p:cNvSpPr>
          <p:nvPr>
            <p:ph type="title"/>
          </p:nvPr>
        </p:nvSpPr>
        <p:spPr/>
        <p:txBody>
          <a:bodyPr>
            <a:normAutofit/>
          </a:bodyPr>
          <a:lstStyle/>
          <a:p>
            <a:r>
              <a:rPr lang="en-US"/>
              <a:t>ML: Regression</a:t>
            </a:r>
            <a:endParaRPr lang="en-AE"/>
          </a:p>
        </p:txBody>
      </p:sp>
      <p:cxnSp>
        <p:nvCxnSpPr>
          <p:cNvPr id="4" name="Straight Arrow Connector 3">
            <a:extLst>
              <a:ext uri="{FF2B5EF4-FFF2-40B4-BE49-F238E27FC236}">
                <a16:creationId xmlns:a16="http://schemas.microsoft.com/office/drawing/2014/main" id="{9E9C5C63-4B75-B009-2EF8-B69C9585232C}"/>
              </a:ext>
            </a:extLst>
          </p:cNvPr>
          <p:cNvCxnSpPr>
            <a:cxnSpLocks/>
            <a:stCxn id="6" idx="3"/>
            <a:endCxn id="5" idx="1"/>
          </p:cNvCxnSpPr>
          <p:nvPr/>
        </p:nvCxnSpPr>
        <p:spPr>
          <a:xfrm>
            <a:off x="3630808" y="2585988"/>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FE23-6867-C70B-127A-98B8EBFCBE30}"/>
              </a:ext>
            </a:extLst>
          </p:cNvPr>
          <p:cNvSpPr txBox="1"/>
          <p:nvPr/>
        </p:nvSpPr>
        <p:spPr>
          <a:xfrm>
            <a:off x="8112268" y="2201267"/>
            <a:ext cx="1821332" cy="769441"/>
          </a:xfrm>
          <a:prstGeom prst="rect">
            <a:avLst/>
          </a:prstGeom>
          <a:noFill/>
        </p:spPr>
        <p:txBody>
          <a:bodyPr wrap="none" rtlCol="0">
            <a:spAutoFit/>
          </a:bodyPr>
          <a:lstStyle/>
          <a:p>
            <a:r>
              <a:rPr lang="en-US" sz="4400"/>
              <a:t>Prices</a:t>
            </a:r>
            <a:endParaRPr lang="en-AE" sz="4400"/>
          </a:p>
        </p:txBody>
      </p:sp>
      <p:sp>
        <p:nvSpPr>
          <p:cNvPr id="6" name="TextBox 5">
            <a:extLst>
              <a:ext uri="{FF2B5EF4-FFF2-40B4-BE49-F238E27FC236}">
                <a16:creationId xmlns:a16="http://schemas.microsoft.com/office/drawing/2014/main" id="{CEB2AA5D-A83B-EDA8-F224-E27A2E42CF2B}"/>
              </a:ext>
            </a:extLst>
          </p:cNvPr>
          <p:cNvSpPr txBox="1"/>
          <p:nvPr/>
        </p:nvSpPr>
        <p:spPr>
          <a:xfrm>
            <a:off x="1469639" y="2201267"/>
            <a:ext cx="2161169" cy="769441"/>
          </a:xfrm>
          <a:prstGeom prst="rect">
            <a:avLst/>
          </a:prstGeom>
          <a:noFill/>
          <a:ln w="76200">
            <a:noFill/>
          </a:ln>
        </p:spPr>
        <p:txBody>
          <a:bodyPr wrap="none" rtlCol="0">
            <a:spAutoFit/>
          </a:bodyPr>
          <a:lstStyle/>
          <a:p>
            <a:pPr algn="r"/>
            <a:r>
              <a:rPr lang="en-US" sz="4400"/>
              <a:t>Houses</a:t>
            </a:r>
            <a:endParaRPr lang="en-AE" sz="4400"/>
          </a:p>
        </p:txBody>
      </p:sp>
      <p:sp>
        <p:nvSpPr>
          <p:cNvPr id="7" name="TextBox 6">
            <a:extLst>
              <a:ext uri="{FF2B5EF4-FFF2-40B4-BE49-F238E27FC236}">
                <a16:creationId xmlns:a16="http://schemas.microsoft.com/office/drawing/2014/main" id="{CE5711D2-D788-6EF3-C12A-72661F7D87CE}"/>
              </a:ext>
            </a:extLst>
          </p:cNvPr>
          <p:cNvSpPr txBox="1"/>
          <p:nvPr/>
        </p:nvSpPr>
        <p:spPr>
          <a:xfrm>
            <a:off x="1362686" y="3147299"/>
            <a:ext cx="2387192" cy="3477875"/>
          </a:xfrm>
          <a:prstGeom prst="rect">
            <a:avLst/>
          </a:prstGeom>
          <a:noFill/>
          <a:ln w="76200">
            <a:noFill/>
          </a:ln>
        </p:spPr>
        <p:txBody>
          <a:bodyPr wrap="none" rtlCol="0">
            <a:spAutoFit/>
          </a:bodyPr>
          <a:lstStyle/>
          <a:p>
            <a:pPr algn="ctr"/>
            <a:r>
              <a:rPr lang="en-US" sz="4400"/>
              <a:t>Area</a:t>
            </a:r>
            <a:br>
              <a:rPr lang="en-US" sz="4400"/>
            </a:br>
            <a:r>
              <a:rPr lang="en-US" sz="4400"/>
              <a:t>zip code</a:t>
            </a:r>
            <a:br>
              <a:rPr lang="en-US" sz="4400"/>
            </a:br>
            <a:r>
              <a:rPr lang="en-US" sz="4400"/>
              <a:t># rooms</a:t>
            </a:r>
            <a:br>
              <a:rPr lang="en-US" sz="4400"/>
            </a:br>
            <a:r>
              <a:rPr lang="en-US" sz="4400"/>
              <a:t>age</a:t>
            </a:r>
            <a:br>
              <a:rPr lang="en-US" sz="4400"/>
            </a:br>
            <a:r>
              <a:rPr lang="en-US" sz="4400"/>
              <a:t>…</a:t>
            </a:r>
            <a:endParaRPr lang="en-AE" sz="4400"/>
          </a:p>
        </p:txBody>
      </p:sp>
      <p:sp>
        <p:nvSpPr>
          <p:cNvPr id="8" name="TextBox 7">
            <a:extLst>
              <a:ext uri="{FF2B5EF4-FFF2-40B4-BE49-F238E27FC236}">
                <a16:creationId xmlns:a16="http://schemas.microsoft.com/office/drawing/2014/main" id="{33A3F905-CD86-C76B-DE55-5BBBD020E27C}"/>
              </a:ext>
            </a:extLst>
          </p:cNvPr>
          <p:cNvSpPr txBox="1"/>
          <p:nvPr/>
        </p:nvSpPr>
        <p:spPr>
          <a:xfrm>
            <a:off x="8324667" y="3975433"/>
            <a:ext cx="1548822" cy="769441"/>
          </a:xfrm>
          <a:prstGeom prst="rect">
            <a:avLst/>
          </a:prstGeom>
          <a:noFill/>
          <a:ln w="76200">
            <a:noFill/>
          </a:ln>
        </p:spPr>
        <p:txBody>
          <a:bodyPr wrap="none" rtlCol="0">
            <a:spAutoFit/>
          </a:bodyPr>
          <a:lstStyle/>
          <a:p>
            <a:pPr algn="ctr"/>
            <a:r>
              <a:rPr lang="en-US" sz="4400"/>
              <a:t>price</a:t>
            </a:r>
            <a:endParaRPr lang="en-AE" sz="4400"/>
          </a:p>
        </p:txBody>
      </p:sp>
      <p:cxnSp>
        <p:nvCxnSpPr>
          <p:cNvPr id="3" name="Straight Arrow Connector 2">
            <a:extLst>
              <a:ext uri="{FF2B5EF4-FFF2-40B4-BE49-F238E27FC236}">
                <a16:creationId xmlns:a16="http://schemas.microsoft.com/office/drawing/2014/main" id="{59A96C73-6361-D8BF-CC3D-F217DEDFB542}"/>
              </a:ext>
            </a:extLst>
          </p:cNvPr>
          <p:cNvCxnSpPr>
            <a:cxnSpLocks/>
          </p:cNvCxnSpPr>
          <p:nvPr/>
        </p:nvCxnSpPr>
        <p:spPr>
          <a:xfrm>
            <a:off x="3768830" y="4437792"/>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63CD6EF-0CA7-75B8-D620-2E78407B9549}"/>
              </a:ext>
            </a:extLst>
          </p:cNvPr>
          <p:cNvCxnSpPr>
            <a:cxnSpLocks/>
          </p:cNvCxnSpPr>
          <p:nvPr/>
        </p:nvCxnSpPr>
        <p:spPr>
          <a:xfrm flipV="1">
            <a:off x="3828774" y="4236151"/>
            <a:ext cx="0" cy="393656"/>
          </a:xfrm>
          <a:prstGeom prst="straightConnector1">
            <a:avLst/>
          </a:prstGeom>
          <a:ln w="1270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081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81EDC25E-65D5-3FA4-8434-E848F38B4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DAF07E1-1270-D926-95BE-88FF7631833E}"/>
              </a:ext>
            </a:extLst>
          </p:cNvPr>
          <p:cNvSpPr/>
          <p:nvPr/>
        </p:nvSpPr>
        <p:spPr>
          <a:xfrm rot="19944751">
            <a:off x="9274889" y="4087038"/>
            <a:ext cx="2234760" cy="1337992"/>
          </a:xfrm>
          <a:prstGeom prst="ellipse">
            <a:avLst/>
          </a:prstGeom>
          <a:noFill/>
          <a:ln w="1270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34907403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81EDC25E-65D5-3FA4-8434-E848F38B4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DAF07E1-1270-D926-95BE-88FF7631833E}"/>
              </a:ext>
            </a:extLst>
          </p:cNvPr>
          <p:cNvSpPr/>
          <p:nvPr/>
        </p:nvSpPr>
        <p:spPr>
          <a:xfrm rot="21361767">
            <a:off x="6700479" y="1493475"/>
            <a:ext cx="3567697" cy="1399299"/>
          </a:xfrm>
          <a:prstGeom prst="ellipse">
            <a:avLst/>
          </a:prstGeom>
          <a:noFill/>
          <a:ln w="1270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401800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7136C0-FCE6-8859-53C1-CE9B924D219D}"/>
              </a:ext>
            </a:extLst>
          </p:cNvPr>
          <p:cNvSpPr txBox="1"/>
          <p:nvPr/>
        </p:nvSpPr>
        <p:spPr>
          <a:xfrm>
            <a:off x="2016931" y="1077216"/>
            <a:ext cx="1354859" cy="769441"/>
          </a:xfrm>
          <a:prstGeom prst="rect">
            <a:avLst/>
          </a:prstGeom>
          <a:noFill/>
        </p:spPr>
        <p:txBody>
          <a:bodyPr wrap="none" rtlCol="0">
            <a:spAutoFit/>
          </a:bodyPr>
          <a:lstStyle/>
          <a:p>
            <a:pPr algn="r"/>
            <a:r>
              <a:rPr lang="en-US" sz="4400"/>
              <a:t>Text</a:t>
            </a:r>
            <a:endParaRPr lang="en-AE" sz="4400"/>
          </a:p>
        </p:txBody>
      </p:sp>
      <p:sp>
        <p:nvSpPr>
          <p:cNvPr id="3" name="TextBox 2">
            <a:extLst>
              <a:ext uri="{FF2B5EF4-FFF2-40B4-BE49-F238E27FC236}">
                <a16:creationId xmlns:a16="http://schemas.microsoft.com/office/drawing/2014/main" id="{C6BDDE72-16CB-22B9-2EC2-E882387C223E}"/>
              </a:ext>
            </a:extLst>
          </p:cNvPr>
          <p:cNvSpPr txBox="1"/>
          <p:nvPr/>
        </p:nvSpPr>
        <p:spPr>
          <a:xfrm>
            <a:off x="7818366" y="1077215"/>
            <a:ext cx="2186817" cy="769441"/>
          </a:xfrm>
          <a:prstGeom prst="rect">
            <a:avLst/>
          </a:prstGeom>
          <a:noFill/>
        </p:spPr>
        <p:txBody>
          <a:bodyPr wrap="none" rtlCol="0">
            <a:spAutoFit/>
          </a:bodyPr>
          <a:lstStyle/>
          <a:p>
            <a:pPr algn="ctr"/>
            <a:r>
              <a:rPr lang="en-US" sz="4400"/>
              <a:t>Vector  </a:t>
            </a:r>
            <a:endParaRPr lang="en-AE" sz="4400"/>
          </a:p>
        </p:txBody>
      </p:sp>
      <p:cxnSp>
        <p:nvCxnSpPr>
          <p:cNvPr id="6" name="Straight Arrow Connector 5">
            <a:extLst>
              <a:ext uri="{FF2B5EF4-FFF2-40B4-BE49-F238E27FC236}">
                <a16:creationId xmlns:a16="http://schemas.microsoft.com/office/drawing/2014/main" id="{0BD85935-D391-3707-AAAD-86D5DC5BDC7D}"/>
              </a:ext>
            </a:extLst>
          </p:cNvPr>
          <p:cNvCxnSpPr>
            <a:cxnSpLocks/>
            <a:stCxn id="2" idx="3"/>
            <a:endCxn id="3" idx="1"/>
          </p:cNvCxnSpPr>
          <p:nvPr/>
        </p:nvCxnSpPr>
        <p:spPr>
          <a:xfrm flipV="1">
            <a:off x="3371790" y="1461936"/>
            <a:ext cx="4446576"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B818F0-54C6-BCF2-E333-A562F864E3F2}"/>
              </a:ext>
            </a:extLst>
          </p:cNvPr>
          <p:cNvSpPr txBox="1"/>
          <p:nvPr/>
        </p:nvSpPr>
        <p:spPr>
          <a:xfrm>
            <a:off x="8108747" y="1997366"/>
            <a:ext cx="1204176" cy="4524315"/>
          </a:xfrm>
          <a:prstGeom prst="rect">
            <a:avLst/>
          </a:prstGeom>
          <a:noFill/>
        </p:spPr>
        <p:txBody>
          <a:bodyPr wrap="none" rtlCol="0">
            <a:spAutoFit/>
          </a:bodyPr>
          <a:lstStyle/>
          <a:p>
            <a:pPr algn="r"/>
            <a:r>
              <a:rPr lang="en-US" sz="2400">
                <a:latin typeface="Consolas" panose="020B0609020204030204" pitchFamily="49" charset="0"/>
              </a:rPr>
              <a:t>0.066</a:t>
            </a:r>
          </a:p>
          <a:p>
            <a:pPr algn="r"/>
            <a:r>
              <a:rPr lang="en-US" sz="2400">
                <a:latin typeface="Consolas" panose="020B0609020204030204" pitchFamily="49" charset="0"/>
              </a:rPr>
              <a:t>-0.019</a:t>
            </a:r>
          </a:p>
          <a:p>
            <a:pPr algn="r"/>
            <a:r>
              <a:rPr lang="en-US" sz="2400">
                <a:latin typeface="Consolas" panose="020B0609020204030204" pitchFamily="49" charset="0"/>
              </a:rPr>
              <a:t>-0.149</a:t>
            </a:r>
          </a:p>
          <a:p>
            <a:pPr algn="r"/>
            <a:r>
              <a:rPr lang="en-US" sz="2400">
                <a:latin typeface="Consolas" panose="020B0609020204030204" pitchFamily="49" charset="0"/>
              </a:rPr>
              <a:t>0.283</a:t>
            </a:r>
          </a:p>
          <a:p>
            <a:pPr algn="r"/>
            <a:r>
              <a:rPr lang="en-US" sz="2400">
                <a:latin typeface="Consolas" panose="020B0609020204030204" pitchFamily="49" charset="0"/>
              </a:rPr>
              <a:t>-0.450</a:t>
            </a:r>
          </a:p>
          <a:p>
            <a:pPr algn="r"/>
            <a:r>
              <a:rPr lang="en-US" sz="2400">
                <a:latin typeface="Consolas" panose="020B0609020204030204" pitchFamily="49" charset="0"/>
              </a:rPr>
              <a:t>0.351</a:t>
            </a:r>
          </a:p>
          <a:p>
            <a:pPr algn="r"/>
            <a:r>
              <a:rPr lang="en-US" sz="2400">
                <a:latin typeface="Consolas" panose="020B0609020204030204" pitchFamily="49" charset="0"/>
              </a:rPr>
              <a:t>-0.411</a:t>
            </a:r>
          </a:p>
          <a:p>
            <a:pPr algn="r"/>
            <a:r>
              <a:rPr lang="en-US" sz="2400">
                <a:latin typeface="Consolas" panose="020B0609020204030204" pitchFamily="49" charset="0"/>
              </a:rPr>
              <a:t>0.008</a:t>
            </a:r>
          </a:p>
          <a:p>
            <a:pPr algn="r"/>
            <a:r>
              <a:rPr lang="en-US" sz="2400">
                <a:latin typeface="Consolas" panose="020B0609020204030204" pitchFamily="49" charset="0"/>
              </a:rPr>
              <a:t>-0.061</a:t>
            </a:r>
          </a:p>
          <a:p>
            <a:pPr algn="r"/>
            <a:r>
              <a:rPr lang="en-US" sz="2400">
                <a:latin typeface="Consolas" panose="020B0609020204030204" pitchFamily="49" charset="0"/>
              </a:rPr>
              <a:t>-0.399</a:t>
            </a:r>
            <a:br>
              <a:rPr lang="en-US" sz="2400">
                <a:latin typeface="Consolas" panose="020B0609020204030204" pitchFamily="49" charset="0"/>
              </a:rPr>
            </a:br>
            <a:r>
              <a:rPr lang="en-US" sz="2400">
                <a:latin typeface="Consolas" panose="020B0609020204030204" pitchFamily="49" charset="0"/>
              </a:rPr>
              <a:t>0.391</a:t>
            </a:r>
            <a:br>
              <a:rPr lang="en-US" sz="2400">
                <a:latin typeface="Consolas" panose="020B0609020204030204" pitchFamily="49" charset="0"/>
              </a:rPr>
            </a:br>
            <a:r>
              <a:rPr lang="en-US" sz="2400">
                <a:latin typeface="Consolas" panose="020B0609020204030204" pitchFamily="49" charset="0"/>
              </a:rPr>
              <a:t>...</a:t>
            </a:r>
            <a:endParaRPr lang="en-AE" sz="240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C5DD9039-DF53-693A-B4A7-8FF3292C4107}"/>
              </a:ext>
            </a:extLst>
          </p:cNvPr>
          <p:cNvCxnSpPr>
            <a:cxnSpLocks/>
          </p:cNvCxnSpPr>
          <p:nvPr/>
        </p:nvCxnSpPr>
        <p:spPr>
          <a:xfrm flipV="1">
            <a:off x="3371790" y="3702273"/>
            <a:ext cx="4446576"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C599CD-EA8D-510F-33B0-4CFA01B94403}"/>
              </a:ext>
            </a:extLst>
          </p:cNvPr>
          <p:cNvCxnSpPr/>
          <p:nvPr/>
        </p:nvCxnSpPr>
        <p:spPr>
          <a:xfrm>
            <a:off x="3371790" y="3429000"/>
            <a:ext cx="0" cy="570345"/>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FD62E99-6A22-D630-B94C-1C4F213C638F}"/>
              </a:ext>
            </a:extLst>
          </p:cNvPr>
          <p:cNvSpPr txBox="1">
            <a:spLocks/>
          </p:cNvSpPr>
          <p:nvPr/>
        </p:nvSpPr>
        <p:spPr>
          <a:xfrm>
            <a:off x="0" y="2016802"/>
            <a:ext cx="3297381" cy="45458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800" i="1">
                <a:latin typeface="Alegreya" pitchFamily="2" charset="0"/>
              </a:rPr>
              <a:t>Alice was beginning to get very tired of sitting by her sister on the bank, and of having nothing to do: once or twice she had peeped into the book her sister was reading, but it had no pictures or conversations in it, “and what is the use of a book,” thought Alice “without pictures or conversations?”</a:t>
            </a:r>
          </a:p>
          <a:p>
            <a:pPr marL="0" indent="0">
              <a:buFont typeface="Arial" panose="020B0604020202020204" pitchFamily="34" charset="0"/>
              <a:buNone/>
            </a:pPr>
            <a:r>
              <a:rPr lang="en-GB" sz="800" i="1">
                <a:latin typeface="Alegreya" pitchFamily="2" charset="0"/>
              </a:rPr>
              <a:t>So she was considering in her own mind (as well as she could, for the hot day made her feel very sleepy and stupid), whether the pleasure of making a daisy-chain would be worth the trouble of getting up and picking the daisies, when suddenly a White Rabbit with pink eyes ran close by her.</a:t>
            </a:r>
          </a:p>
          <a:p>
            <a:pPr marL="0" indent="0">
              <a:buFont typeface="Arial" panose="020B0604020202020204" pitchFamily="34" charset="0"/>
              <a:buNone/>
            </a:pPr>
            <a:r>
              <a:rPr lang="en-GB" sz="800" i="1">
                <a:latin typeface="Alegreya" pitchFamily="2" charset="0"/>
              </a:rPr>
              <a:t>There was nothing so _very_ remarkable in that; nor did Alice think it so _very_ much out of the way to hear the Rabbit say to itself, “Oh dear! Oh dear! I shall be late!” (when she thought it over afterwards, it occurred to her that she ought to have wondered at this, but at the time it all seemed quite natural); but when the Rabbit actually _took a watch out of its waistcoat-pocket_, and looked at it, and then hurried on, Alice started to her feet, for it flashed across her mind that she had never before seen a rabbit with either a waistcoat-pocket, or a watch to take out of it, and burning with curiosity, she ran across the field after it, and fortunately was just in time to see it pop down a large rabbit-hole under the hedge.</a:t>
            </a:r>
          </a:p>
          <a:p>
            <a:pPr marL="0" indent="0">
              <a:buFont typeface="Arial" panose="020B0604020202020204" pitchFamily="34" charset="0"/>
              <a:buNone/>
            </a:pPr>
            <a:r>
              <a:rPr lang="en-GB" sz="800" i="1">
                <a:latin typeface="Alegreya" pitchFamily="2" charset="0"/>
              </a:rPr>
              <a:t>In another moment down went Alice after it, never once considering how in the world she was to get out again.</a:t>
            </a:r>
          </a:p>
          <a:p>
            <a:pPr marL="0" indent="0">
              <a:buFont typeface="Arial" panose="020B0604020202020204" pitchFamily="34" charset="0"/>
              <a:buNone/>
            </a:pPr>
            <a:r>
              <a:rPr lang="en-GB" sz="800" i="1">
                <a:latin typeface="Alegreya" pitchFamily="2" charset="0"/>
              </a:rPr>
              <a:t>The rabbit-hole went straight on like a tunnel for some way, and then dipped suddenly down, so suddenly that Alice had not a moment to think about stopping herself before she found herself falling down a very deep well.</a:t>
            </a:r>
          </a:p>
          <a:p>
            <a:pPr marL="0" indent="0">
              <a:buFont typeface="Arial" panose="020B0604020202020204" pitchFamily="34" charset="0"/>
              <a:buNone/>
            </a:pPr>
            <a:r>
              <a:rPr lang="en-GB" sz="800" i="1">
                <a:latin typeface="Alegreya" pitchFamily="2" charset="0"/>
              </a:rPr>
              <a:t>Either the well was very deep, or she fell very slowly, for she had plenty of time as she went down to look about her and to wonder what was going to happen next. First, she tried to look down and make out what she was coming to, but it was too dark to see anything; then she looked at the sides of the well, and noticed that they were filled with cupboards and book-shelves; here and there she saw maps and pictures hung upon pegs. She took down a jar from one of the shelves as she passed; it was labelled “ORANGE MARMALADE”, but to her great disappointment it was empty: she did not like to drop the jar for fear of killing somebody underneath, so managed to put it into one of the cupboards as she fell past it.</a:t>
            </a:r>
            <a:endParaRPr lang="en-AE" sz="800" i="1">
              <a:latin typeface="Alegreya" pitchFamily="2" charset="0"/>
            </a:endParaRPr>
          </a:p>
        </p:txBody>
      </p:sp>
    </p:spTree>
    <p:extLst>
      <p:ext uri="{BB962C8B-B14F-4D97-AF65-F5344CB8AC3E}">
        <p14:creationId xmlns:p14="http://schemas.microsoft.com/office/powerpoint/2010/main" val="2585690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25C51F0-FA08-538B-64EC-0AC47B0F6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913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18BF418-766D-06C3-7632-76C64B98B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986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0CDD8C3-7F11-B379-3270-387F06350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834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C1508AB8-FEBB-E135-8BCD-3924823B8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737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5DFD48EF-79B2-06CD-3A71-F5488A531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707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05AC33DB-8BEA-40E1-5C2B-74690AD11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753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Computing Features</a:t>
            </a:r>
            <a:endParaRPr lang="en-AE" sz="13000"/>
          </a:p>
        </p:txBody>
      </p:sp>
    </p:spTree>
    <p:extLst>
      <p:ext uri="{BB962C8B-B14F-4D97-AF65-F5344CB8AC3E}">
        <p14:creationId xmlns:p14="http://schemas.microsoft.com/office/powerpoint/2010/main" val="338187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A34A-7E8B-914E-4548-7ED805F06F23}"/>
              </a:ext>
            </a:extLst>
          </p:cNvPr>
          <p:cNvSpPr>
            <a:spLocks noGrp="1"/>
          </p:cNvSpPr>
          <p:nvPr>
            <p:ph type="title"/>
          </p:nvPr>
        </p:nvSpPr>
        <p:spPr/>
        <p:txBody>
          <a:bodyPr/>
          <a:lstStyle/>
          <a:p>
            <a:r>
              <a:rPr lang="en-US"/>
              <a:t>ML: Classification</a:t>
            </a:r>
            <a:endParaRPr lang="en-AE"/>
          </a:p>
        </p:txBody>
      </p:sp>
      <p:cxnSp>
        <p:nvCxnSpPr>
          <p:cNvPr id="4" name="Straight Arrow Connector 3">
            <a:extLst>
              <a:ext uri="{FF2B5EF4-FFF2-40B4-BE49-F238E27FC236}">
                <a16:creationId xmlns:a16="http://schemas.microsoft.com/office/drawing/2014/main" id="{9E9C5C63-4B75-B009-2EF8-B69C9585232C}"/>
              </a:ext>
            </a:extLst>
          </p:cNvPr>
          <p:cNvCxnSpPr>
            <a:cxnSpLocks/>
            <a:stCxn id="6" idx="3"/>
            <a:endCxn id="5" idx="1"/>
          </p:cNvCxnSpPr>
          <p:nvPr/>
        </p:nvCxnSpPr>
        <p:spPr>
          <a:xfrm>
            <a:off x="3630808" y="2585988"/>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FE23-6867-C70B-127A-98B8EBFCBE30}"/>
              </a:ext>
            </a:extLst>
          </p:cNvPr>
          <p:cNvSpPr txBox="1"/>
          <p:nvPr/>
        </p:nvSpPr>
        <p:spPr>
          <a:xfrm>
            <a:off x="8112268" y="2201267"/>
            <a:ext cx="1882247" cy="769441"/>
          </a:xfrm>
          <a:prstGeom prst="rect">
            <a:avLst/>
          </a:prstGeom>
          <a:noFill/>
        </p:spPr>
        <p:txBody>
          <a:bodyPr wrap="none" rtlCol="0">
            <a:spAutoFit/>
          </a:bodyPr>
          <a:lstStyle/>
          <a:p>
            <a:r>
              <a:rPr lang="en-US" sz="4400"/>
              <a:t>Labels</a:t>
            </a:r>
            <a:endParaRPr lang="en-AE" sz="4400"/>
          </a:p>
        </p:txBody>
      </p:sp>
      <p:sp>
        <p:nvSpPr>
          <p:cNvPr id="6" name="TextBox 5">
            <a:extLst>
              <a:ext uri="{FF2B5EF4-FFF2-40B4-BE49-F238E27FC236}">
                <a16:creationId xmlns:a16="http://schemas.microsoft.com/office/drawing/2014/main" id="{CEB2AA5D-A83B-EDA8-F224-E27A2E42CF2B}"/>
              </a:ext>
            </a:extLst>
          </p:cNvPr>
          <p:cNvSpPr txBox="1"/>
          <p:nvPr/>
        </p:nvSpPr>
        <p:spPr>
          <a:xfrm>
            <a:off x="1496890" y="2201267"/>
            <a:ext cx="2133918" cy="769441"/>
          </a:xfrm>
          <a:prstGeom prst="rect">
            <a:avLst/>
          </a:prstGeom>
          <a:noFill/>
          <a:ln w="76200">
            <a:noFill/>
          </a:ln>
        </p:spPr>
        <p:txBody>
          <a:bodyPr wrap="none" rtlCol="0">
            <a:spAutoFit/>
          </a:bodyPr>
          <a:lstStyle/>
          <a:p>
            <a:pPr algn="r"/>
            <a:r>
              <a:rPr lang="en-US" sz="4400"/>
              <a:t>Images</a:t>
            </a:r>
            <a:endParaRPr lang="en-AE" sz="4400"/>
          </a:p>
        </p:txBody>
      </p:sp>
      <p:sp>
        <p:nvSpPr>
          <p:cNvPr id="8" name="TextBox 7">
            <a:extLst>
              <a:ext uri="{FF2B5EF4-FFF2-40B4-BE49-F238E27FC236}">
                <a16:creationId xmlns:a16="http://schemas.microsoft.com/office/drawing/2014/main" id="{33A3F905-CD86-C76B-DE55-5BBBD020E27C}"/>
              </a:ext>
            </a:extLst>
          </p:cNvPr>
          <p:cNvSpPr txBox="1"/>
          <p:nvPr/>
        </p:nvSpPr>
        <p:spPr>
          <a:xfrm>
            <a:off x="8029477" y="4061697"/>
            <a:ext cx="1186543" cy="769441"/>
          </a:xfrm>
          <a:prstGeom prst="rect">
            <a:avLst/>
          </a:prstGeom>
          <a:noFill/>
          <a:ln w="76200">
            <a:noFill/>
          </a:ln>
        </p:spPr>
        <p:txBody>
          <a:bodyPr wrap="none" rtlCol="0">
            <a:spAutoFit/>
          </a:bodyPr>
          <a:lstStyle/>
          <a:p>
            <a:pPr algn="ctr"/>
            <a:r>
              <a:rPr lang="en-US" sz="4400" i="1">
                <a:latin typeface="Alegreya" pitchFamily="2" charset="0"/>
              </a:rPr>
              <a:t>“cat”</a:t>
            </a:r>
            <a:endParaRPr lang="en-AE" sz="4400" i="1">
              <a:latin typeface="Alegreya" pitchFamily="2" charset="0"/>
            </a:endParaRPr>
          </a:p>
        </p:txBody>
      </p:sp>
      <p:pic>
        <p:nvPicPr>
          <p:cNvPr id="3" name="Picture 2" descr="A cat with green eyes&#10;&#10;Description automatically generated">
            <a:extLst>
              <a:ext uri="{FF2B5EF4-FFF2-40B4-BE49-F238E27FC236}">
                <a16:creationId xmlns:a16="http://schemas.microsoft.com/office/drawing/2014/main" id="{DE1021C2-C32B-9406-6977-2AE67E30E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890" y="3413791"/>
            <a:ext cx="2038375" cy="2038375"/>
          </a:xfrm>
          <a:prstGeom prst="rect">
            <a:avLst/>
          </a:prstGeom>
        </p:spPr>
      </p:pic>
      <p:cxnSp>
        <p:nvCxnSpPr>
          <p:cNvPr id="9" name="Straight Arrow Connector 8">
            <a:extLst>
              <a:ext uri="{FF2B5EF4-FFF2-40B4-BE49-F238E27FC236}">
                <a16:creationId xmlns:a16="http://schemas.microsoft.com/office/drawing/2014/main" id="{967A36EB-B550-EEA1-FD4A-D2466E43F0E6}"/>
              </a:ext>
            </a:extLst>
          </p:cNvPr>
          <p:cNvCxnSpPr>
            <a:cxnSpLocks/>
          </p:cNvCxnSpPr>
          <p:nvPr/>
        </p:nvCxnSpPr>
        <p:spPr>
          <a:xfrm>
            <a:off x="3630808" y="4432979"/>
            <a:ext cx="4481460"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6A79872-37B7-2695-87AF-D02D9A6F5083}"/>
              </a:ext>
            </a:extLst>
          </p:cNvPr>
          <p:cNvCxnSpPr>
            <a:cxnSpLocks/>
          </p:cNvCxnSpPr>
          <p:nvPr/>
        </p:nvCxnSpPr>
        <p:spPr>
          <a:xfrm flipV="1">
            <a:off x="3687369" y="4236151"/>
            <a:ext cx="0" cy="393656"/>
          </a:xfrm>
          <a:prstGeom prst="straightConnector1">
            <a:avLst/>
          </a:prstGeom>
          <a:ln w="1270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3747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Quantitative Variables</a:t>
            </a:r>
            <a:endParaRPr lang="en-AE" sz="13000" dirty="0"/>
          </a:p>
        </p:txBody>
      </p:sp>
    </p:spTree>
    <p:extLst>
      <p:ext uri="{BB962C8B-B14F-4D97-AF65-F5344CB8AC3E}">
        <p14:creationId xmlns:p14="http://schemas.microsoft.com/office/powerpoint/2010/main" val="10206091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E59B-ECA5-E214-D4FB-33BD85634298}"/>
              </a:ext>
            </a:extLst>
          </p:cNvPr>
          <p:cNvSpPr>
            <a:spLocks noGrp="1"/>
          </p:cNvSpPr>
          <p:nvPr>
            <p:ph type="title"/>
          </p:nvPr>
        </p:nvSpPr>
        <p:spPr/>
        <p:txBody>
          <a:bodyPr/>
          <a:lstStyle/>
          <a:p>
            <a:r>
              <a:rPr lang="en-US"/>
              <a:t>Quantitative variables</a:t>
            </a:r>
            <a:endParaRPr lang="en-AE"/>
          </a:p>
        </p:txBody>
      </p:sp>
      <p:sp>
        <p:nvSpPr>
          <p:cNvPr id="3" name="Content Placeholder 2">
            <a:extLst>
              <a:ext uri="{FF2B5EF4-FFF2-40B4-BE49-F238E27FC236}">
                <a16:creationId xmlns:a16="http://schemas.microsoft.com/office/drawing/2014/main" id="{682A41F3-4936-F860-B6E1-154EA4F7DB3F}"/>
              </a:ext>
            </a:extLst>
          </p:cNvPr>
          <p:cNvSpPr>
            <a:spLocks noGrp="1"/>
          </p:cNvSpPr>
          <p:nvPr>
            <p:ph idx="1"/>
          </p:nvPr>
        </p:nvSpPr>
        <p:spPr/>
        <p:txBody>
          <a:bodyPr/>
          <a:lstStyle/>
          <a:p>
            <a:r>
              <a:rPr lang="en-US"/>
              <a:t>Data transformations</a:t>
            </a:r>
          </a:p>
          <a:p>
            <a:r>
              <a:rPr lang="en-US"/>
              <a:t>Missing values</a:t>
            </a:r>
          </a:p>
          <a:p>
            <a:r>
              <a:rPr lang="en-US"/>
              <a:t>Data augmentation</a:t>
            </a:r>
            <a:endParaRPr lang="en-AE"/>
          </a:p>
        </p:txBody>
      </p:sp>
    </p:spTree>
    <p:extLst>
      <p:ext uri="{BB962C8B-B14F-4D97-AF65-F5344CB8AC3E}">
        <p14:creationId xmlns:p14="http://schemas.microsoft.com/office/powerpoint/2010/main" val="3689798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F22F-8BE9-E924-60C3-3B48D8637E9A}"/>
              </a:ext>
            </a:extLst>
          </p:cNvPr>
          <p:cNvSpPr>
            <a:spLocks noGrp="1"/>
          </p:cNvSpPr>
          <p:nvPr>
            <p:ph type="title"/>
          </p:nvPr>
        </p:nvSpPr>
        <p:spPr/>
        <p:txBody>
          <a:bodyPr/>
          <a:lstStyle/>
          <a:p>
            <a:r>
              <a:rPr lang="en-US"/>
              <a:t>What would you do?</a:t>
            </a:r>
            <a:endParaRPr lang="en-AE"/>
          </a:p>
        </p:txBody>
      </p:sp>
      <p:pic>
        <p:nvPicPr>
          <p:cNvPr id="23554" name="Picture 2">
            <a:extLst>
              <a:ext uri="{FF2B5EF4-FFF2-40B4-BE49-F238E27FC236}">
                <a16:creationId xmlns:a16="http://schemas.microsoft.com/office/drawing/2014/main" id="{D2D4E858-A62F-C35D-ABB7-FCD6759D5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709" y="1265512"/>
            <a:ext cx="9154903" cy="557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2843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F22F-8BE9-E924-60C3-3B48D8637E9A}"/>
              </a:ext>
            </a:extLst>
          </p:cNvPr>
          <p:cNvSpPr>
            <a:spLocks noGrp="1"/>
          </p:cNvSpPr>
          <p:nvPr>
            <p:ph type="title"/>
          </p:nvPr>
        </p:nvSpPr>
        <p:spPr/>
        <p:txBody>
          <a:bodyPr/>
          <a:lstStyle/>
          <a:p>
            <a:r>
              <a:rPr lang="en-US"/>
              <a:t>What would you do?</a:t>
            </a:r>
            <a:endParaRPr lang="en-AE"/>
          </a:p>
        </p:txBody>
      </p:sp>
      <p:pic>
        <p:nvPicPr>
          <p:cNvPr id="23554" name="Picture 2">
            <a:extLst>
              <a:ext uri="{FF2B5EF4-FFF2-40B4-BE49-F238E27FC236}">
                <a16:creationId xmlns:a16="http://schemas.microsoft.com/office/drawing/2014/main" id="{D2D4E858-A62F-C35D-ABB7-FCD6759D5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709" y="1265512"/>
            <a:ext cx="9154903" cy="557423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E40D6508-D498-3937-CFA4-11C80E1800CE}"/>
              </a:ext>
            </a:extLst>
          </p:cNvPr>
          <p:cNvSpPr/>
          <p:nvPr/>
        </p:nvSpPr>
        <p:spPr>
          <a:xfrm>
            <a:off x="1276710" y="5736567"/>
            <a:ext cx="1440611" cy="74187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Oval 6">
            <a:extLst>
              <a:ext uri="{FF2B5EF4-FFF2-40B4-BE49-F238E27FC236}">
                <a16:creationId xmlns:a16="http://schemas.microsoft.com/office/drawing/2014/main" id="{29E710D1-47CA-1D39-CF11-FA8CA87F43A5}"/>
              </a:ext>
            </a:extLst>
          </p:cNvPr>
          <p:cNvSpPr/>
          <p:nvPr/>
        </p:nvSpPr>
        <p:spPr>
          <a:xfrm>
            <a:off x="8261231" y="5736566"/>
            <a:ext cx="1440611" cy="74187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714130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F22F-8BE9-E924-60C3-3B48D8637E9A}"/>
              </a:ext>
            </a:extLst>
          </p:cNvPr>
          <p:cNvSpPr>
            <a:spLocks noGrp="1"/>
          </p:cNvSpPr>
          <p:nvPr>
            <p:ph type="title"/>
          </p:nvPr>
        </p:nvSpPr>
        <p:spPr/>
        <p:txBody>
          <a:bodyPr/>
          <a:lstStyle/>
          <a:p>
            <a:r>
              <a:rPr lang="en-US"/>
              <a:t>What would you do?</a:t>
            </a:r>
            <a:endParaRPr lang="en-AE"/>
          </a:p>
        </p:txBody>
      </p:sp>
      <p:pic>
        <p:nvPicPr>
          <p:cNvPr id="23554" name="Picture 2">
            <a:extLst>
              <a:ext uri="{FF2B5EF4-FFF2-40B4-BE49-F238E27FC236}">
                <a16:creationId xmlns:a16="http://schemas.microsoft.com/office/drawing/2014/main" id="{D2D4E858-A62F-C35D-ABB7-FCD6759D5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709" y="1265512"/>
            <a:ext cx="9154903" cy="557423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E40D6508-D498-3937-CFA4-11C80E1800CE}"/>
              </a:ext>
            </a:extLst>
          </p:cNvPr>
          <p:cNvSpPr/>
          <p:nvPr/>
        </p:nvSpPr>
        <p:spPr>
          <a:xfrm>
            <a:off x="4125165" y="5736565"/>
            <a:ext cx="1440611" cy="74187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12273455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C42A7BCD-1860-F867-F7A4-C955EE733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181" y="1281270"/>
            <a:ext cx="9129024" cy="5558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07F22F-8BE9-E924-60C3-3B48D8637E9A}"/>
              </a:ext>
            </a:extLst>
          </p:cNvPr>
          <p:cNvSpPr>
            <a:spLocks noGrp="1"/>
          </p:cNvSpPr>
          <p:nvPr>
            <p:ph type="title"/>
          </p:nvPr>
        </p:nvSpPr>
        <p:spPr/>
        <p:txBody>
          <a:bodyPr/>
          <a:lstStyle/>
          <a:p>
            <a:r>
              <a:rPr lang="en-US"/>
              <a:t>What would you do?</a:t>
            </a:r>
            <a:endParaRPr lang="en-AE"/>
          </a:p>
        </p:txBody>
      </p:sp>
    </p:spTree>
    <p:extLst>
      <p:ext uri="{BB962C8B-B14F-4D97-AF65-F5344CB8AC3E}">
        <p14:creationId xmlns:p14="http://schemas.microsoft.com/office/powerpoint/2010/main" val="3797665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C42A7BCD-1860-F867-F7A4-C955EE733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181" y="1281270"/>
            <a:ext cx="9129024" cy="5558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07F22F-8BE9-E924-60C3-3B48D8637E9A}"/>
              </a:ext>
            </a:extLst>
          </p:cNvPr>
          <p:cNvSpPr>
            <a:spLocks noGrp="1"/>
          </p:cNvSpPr>
          <p:nvPr>
            <p:ph type="title"/>
          </p:nvPr>
        </p:nvSpPr>
        <p:spPr/>
        <p:txBody>
          <a:bodyPr/>
          <a:lstStyle/>
          <a:p>
            <a:r>
              <a:rPr lang="en-US"/>
              <a:t>What would you do?</a:t>
            </a:r>
            <a:endParaRPr lang="en-AE"/>
          </a:p>
        </p:txBody>
      </p:sp>
      <p:sp>
        <p:nvSpPr>
          <p:cNvPr id="6" name="Oval 5">
            <a:extLst>
              <a:ext uri="{FF2B5EF4-FFF2-40B4-BE49-F238E27FC236}">
                <a16:creationId xmlns:a16="http://schemas.microsoft.com/office/drawing/2014/main" id="{E40D6508-D498-3937-CFA4-11C80E1800CE}"/>
              </a:ext>
            </a:extLst>
          </p:cNvPr>
          <p:cNvSpPr/>
          <p:nvPr/>
        </p:nvSpPr>
        <p:spPr>
          <a:xfrm>
            <a:off x="4312074" y="5538155"/>
            <a:ext cx="5849845" cy="560715"/>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14233959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37B168CC-73F2-6905-FB7D-99DBB9E17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382" y="1281270"/>
            <a:ext cx="9129023" cy="5558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07F22F-8BE9-E924-60C3-3B48D8637E9A}"/>
              </a:ext>
            </a:extLst>
          </p:cNvPr>
          <p:cNvSpPr>
            <a:spLocks noGrp="1"/>
          </p:cNvSpPr>
          <p:nvPr>
            <p:ph type="title"/>
          </p:nvPr>
        </p:nvSpPr>
        <p:spPr/>
        <p:txBody>
          <a:bodyPr/>
          <a:lstStyle/>
          <a:p>
            <a:r>
              <a:rPr lang="en-US"/>
              <a:t>What would you do?</a:t>
            </a:r>
            <a:endParaRPr lang="en-AE"/>
          </a:p>
        </p:txBody>
      </p:sp>
    </p:spTree>
    <p:extLst>
      <p:ext uri="{BB962C8B-B14F-4D97-AF65-F5344CB8AC3E}">
        <p14:creationId xmlns:p14="http://schemas.microsoft.com/office/powerpoint/2010/main" val="22657103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37B168CC-73F2-6905-FB7D-99DBB9E17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382" y="1281270"/>
            <a:ext cx="9129023" cy="5558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07F22F-8BE9-E924-60C3-3B48D8637E9A}"/>
              </a:ext>
            </a:extLst>
          </p:cNvPr>
          <p:cNvSpPr>
            <a:spLocks noGrp="1"/>
          </p:cNvSpPr>
          <p:nvPr>
            <p:ph type="title"/>
          </p:nvPr>
        </p:nvSpPr>
        <p:spPr/>
        <p:txBody>
          <a:bodyPr/>
          <a:lstStyle/>
          <a:p>
            <a:r>
              <a:rPr lang="en-US"/>
              <a:t>What would you do?</a:t>
            </a:r>
            <a:endParaRPr lang="en-AE"/>
          </a:p>
        </p:txBody>
      </p:sp>
      <p:sp>
        <p:nvSpPr>
          <p:cNvPr id="6" name="Oval 5">
            <a:extLst>
              <a:ext uri="{FF2B5EF4-FFF2-40B4-BE49-F238E27FC236}">
                <a16:creationId xmlns:a16="http://schemas.microsoft.com/office/drawing/2014/main" id="{E40D6508-D498-3937-CFA4-11C80E1800CE}"/>
              </a:ext>
            </a:extLst>
          </p:cNvPr>
          <p:cNvSpPr/>
          <p:nvPr/>
        </p:nvSpPr>
        <p:spPr>
          <a:xfrm>
            <a:off x="2106584" y="5576730"/>
            <a:ext cx="3345310" cy="50489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 name="Oval 2">
            <a:extLst>
              <a:ext uri="{FF2B5EF4-FFF2-40B4-BE49-F238E27FC236}">
                <a16:creationId xmlns:a16="http://schemas.microsoft.com/office/drawing/2014/main" id="{CDBB9A9F-B52B-3A4F-BFDC-49D455C8DE78}"/>
              </a:ext>
            </a:extLst>
          </p:cNvPr>
          <p:cNvSpPr/>
          <p:nvPr/>
        </p:nvSpPr>
        <p:spPr>
          <a:xfrm>
            <a:off x="7305437" y="5576730"/>
            <a:ext cx="3345310" cy="50489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41351851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8B7B-6F99-7F7B-45B6-6E353DDA8EEE}"/>
              </a:ext>
            </a:extLst>
          </p:cNvPr>
          <p:cNvSpPr>
            <a:spLocks noGrp="1"/>
          </p:cNvSpPr>
          <p:nvPr>
            <p:ph type="title"/>
          </p:nvPr>
        </p:nvSpPr>
        <p:spPr/>
        <p:txBody>
          <a:bodyPr/>
          <a:lstStyle/>
          <a:p>
            <a:r>
              <a:rPr lang="en-US"/>
              <a:t>Quantitative Variables</a:t>
            </a:r>
            <a:endParaRPr lang="en-AE"/>
          </a:p>
        </p:txBody>
      </p:sp>
      <p:sp>
        <p:nvSpPr>
          <p:cNvPr id="3" name="Content Placeholder 2">
            <a:extLst>
              <a:ext uri="{FF2B5EF4-FFF2-40B4-BE49-F238E27FC236}">
                <a16:creationId xmlns:a16="http://schemas.microsoft.com/office/drawing/2014/main" id="{CBFE860C-4123-9C3F-E4DF-4230708AA317}"/>
              </a:ext>
            </a:extLst>
          </p:cNvPr>
          <p:cNvSpPr>
            <a:spLocks noGrp="1"/>
          </p:cNvSpPr>
          <p:nvPr>
            <p:ph idx="1"/>
          </p:nvPr>
        </p:nvSpPr>
        <p:spPr>
          <a:xfrm>
            <a:off x="-1" y="1529542"/>
            <a:ext cx="12292643" cy="5328458"/>
          </a:xfrm>
        </p:spPr>
        <p:txBody>
          <a:bodyPr>
            <a:normAutofit/>
          </a:bodyPr>
          <a:lstStyle/>
          <a:p>
            <a:r>
              <a:rPr lang="en-US"/>
              <a:t>Scaling: min-max, standardization, quantiles</a:t>
            </a:r>
          </a:p>
          <a:p>
            <a:r>
              <a:rPr lang="en-US"/>
              <a:t>Logarithm, power transformations, user-defined functions</a:t>
            </a:r>
          </a:p>
          <a:p>
            <a:r>
              <a:rPr lang="en-US"/>
              <a:t>Binning: sign, quantiles</a:t>
            </a:r>
          </a:p>
          <a:p>
            <a:r>
              <a:rPr lang="en-US"/>
              <a:t>Outliers: </a:t>
            </a:r>
            <a:r>
              <a:rPr lang="en-US" err="1"/>
              <a:t>winsorization</a:t>
            </a:r>
            <a:endParaRPr lang="en-US"/>
          </a:p>
          <a:p>
            <a:r>
              <a:rPr lang="en-US"/>
              <a:t>Data augmentation: polynomials, splines</a:t>
            </a:r>
          </a:p>
          <a:p>
            <a:r>
              <a:rPr lang="en-US"/>
              <a:t>Imputation of missing values</a:t>
            </a:r>
            <a:endParaRPr lang="en-AE"/>
          </a:p>
        </p:txBody>
      </p:sp>
    </p:spTree>
    <p:extLst>
      <p:ext uri="{BB962C8B-B14F-4D97-AF65-F5344CB8AC3E}">
        <p14:creationId xmlns:p14="http://schemas.microsoft.com/office/powerpoint/2010/main" val="875904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9C29-5EFF-A134-9D2C-1B9E81B20326}"/>
              </a:ext>
            </a:extLst>
          </p:cNvPr>
          <p:cNvSpPr>
            <a:spLocks noGrp="1"/>
          </p:cNvSpPr>
          <p:nvPr>
            <p:ph type="title"/>
          </p:nvPr>
        </p:nvSpPr>
        <p:spPr/>
        <p:txBody>
          <a:bodyPr/>
          <a:lstStyle/>
          <a:p>
            <a:r>
              <a:rPr lang="en-US"/>
              <a:t>Feature Engineering</a:t>
            </a:r>
            <a:endParaRPr lang="en-AE"/>
          </a:p>
        </p:txBody>
      </p:sp>
      <p:sp>
        <p:nvSpPr>
          <p:cNvPr id="3" name="Content Placeholder 2">
            <a:extLst>
              <a:ext uri="{FF2B5EF4-FFF2-40B4-BE49-F238E27FC236}">
                <a16:creationId xmlns:a16="http://schemas.microsoft.com/office/drawing/2014/main" id="{F3DA54BA-88A0-C970-A3C2-C7273CDFF322}"/>
              </a:ext>
            </a:extLst>
          </p:cNvPr>
          <p:cNvSpPr>
            <a:spLocks noGrp="1"/>
          </p:cNvSpPr>
          <p:nvPr>
            <p:ph idx="1"/>
          </p:nvPr>
        </p:nvSpPr>
        <p:spPr/>
        <p:txBody>
          <a:bodyPr>
            <a:normAutofit/>
          </a:bodyPr>
          <a:lstStyle/>
          <a:p>
            <a:r>
              <a:rPr lang="en-US" dirty="0">
                <a:latin typeface="Bitter ExtraBold" pitchFamily="2" charset="0"/>
              </a:rPr>
              <a:t>Feature</a:t>
            </a:r>
            <a:r>
              <a:rPr lang="en-US" dirty="0"/>
              <a:t>: numeric representation of the data</a:t>
            </a:r>
            <a:endParaRPr lang="en-US" b="1" dirty="0">
              <a:latin typeface="Bitter ExtraBold" pitchFamily="2" charset="0"/>
            </a:endParaRPr>
          </a:p>
          <a:p>
            <a:r>
              <a:rPr lang="en-US" b="1" dirty="0">
                <a:latin typeface="Bitter ExtraBold" pitchFamily="2" charset="0"/>
              </a:rPr>
              <a:t>Feature engineering</a:t>
            </a:r>
            <a:r>
              <a:rPr lang="en-US" dirty="0"/>
              <a:t>: creating and selecting features</a:t>
            </a:r>
          </a:p>
          <a:p>
            <a:r>
              <a:rPr lang="en-US" dirty="0"/>
              <a:t>Applications:</a:t>
            </a:r>
          </a:p>
          <a:p>
            <a:pPr lvl="1"/>
            <a:r>
              <a:rPr lang="en-US" sz="4400" dirty="0">
                <a:latin typeface="Bitter SemiBold" pitchFamily="2" charset="0"/>
              </a:rPr>
              <a:t>Better models (noise in, noise out)</a:t>
            </a:r>
          </a:p>
          <a:p>
            <a:pPr lvl="1"/>
            <a:r>
              <a:rPr lang="en-US" sz="4400" dirty="0">
                <a:latin typeface="Bitter SemiBold" pitchFamily="2" charset="0"/>
              </a:rPr>
              <a:t>Visualization</a:t>
            </a:r>
          </a:p>
          <a:p>
            <a:pPr lvl="1"/>
            <a:r>
              <a:rPr lang="en-US" sz="4400" dirty="0">
                <a:latin typeface="Bitter SemiBold" pitchFamily="2" charset="0"/>
              </a:rPr>
              <a:t>Interpretability</a:t>
            </a:r>
            <a:endParaRPr lang="en-AE" sz="4400" dirty="0">
              <a:latin typeface="Bitter SemiBold" pitchFamily="2" charset="0"/>
            </a:endParaRPr>
          </a:p>
        </p:txBody>
      </p:sp>
    </p:spTree>
    <p:extLst>
      <p:ext uri="{BB962C8B-B14F-4D97-AF65-F5344CB8AC3E}">
        <p14:creationId xmlns:p14="http://schemas.microsoft.com/office/powerpoint/2010/main" val="15181481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1000" dirty="0"/>
              <a:t>Transformations</a:t>
            </a:r>
            <a:endParaRPr lang="en-AE" sz="11000" dirty="0"/>
          </a:p>
        </p:txBody>
      </p:sp>
    </p:spTree>
    <p:extLst>
      <p:ext uri="{BB962C8B-B14F-4D97-AF65-F5344CB8AC3E}">
        <p14:creationId xmlns:p14="http://schemas.microsoft.com/office/powerpoint/2010/main" val="37669039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2098AE-B412-392E-C504-C58AF5CF7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55"/>
            <a:ext cx="6095998" cy="34289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2AB75C4-9727-CFB7-5C72-3D087D5A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32113"/>
            <a:ext cx="12192000" cy="39258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B0117E-03F0-A76C-3543-8F203D92BB13}"/>
              </a:ext>
            </a:extLst>
          </p:cNvPr>
          <p:cNvSpPr>
            <a:spLocks noGrp="1"/>
          </p:cNvSpPr>
          <p:nvPr>
            <p:ph type="title"/>
          </p:nvPr>
        </p:nvSpPr>
        <p:spPr/>
        <p:txBody>
          <a:bodyPr/>
          <a:lstStyle/>
          <a:p>
            <a:r>
              <a:rPr lang="en-US"/>
              <a:t>Scaling</a:t>
            </a:r>
            <a:endParaRPr lang="en-AE"/>
          </a:p>
        </p:txBody>
      </p:sp>
      <p:sp>
        <p:nvSpPr>
          <p:cNvPr id="4" name="Content Placeholder 2">
            <a:extLst>
              <a:ext uri="{FF2B5EF4-FFF2-40B4-BE49-F238E27FC236}">
                <a16:creationId xmlns:a16="http://schemas.microsoft.com/office/drawing/2014/main" id="{4DCA6BEA-2AFA-4932-886C-D59B5C4BC4E6}"/>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].min()</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].max()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].min()</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2B209968-2D52-2ED6-7B1A-26783A6827AC}"/>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476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6B2D52B-063C-7A05-7A4C-29D10C68A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B0117E-03F0-A76C-3543-8F203D92BB13}"/>
              </a:ext>
            </a:extLst>
          </p:cNvPr>
          <p:cNvSpPr>
            <a:spLocks noGrp="1"/>
          </p:cNvSpPr>
          <p:nvPr>
            <p:ph type="title"/>
          </p:nvPr>
        </p:nvSpPr>
        <p:spPr/>
        <p:txBody>
          <a:bodyPr/>
          <a:lstStyle/>
          <a:p>
            <a:r>
              <a:rPr lang="en-US"/>
              <a:t>Scaling</a:t>
            </a:r>
            <a:endParaRPr lang="en-AE"/>
          </a:p>
        </p:txBody>
      </p:sp>
      <p:sp>
        <p:nvSpPr>
          <p:cNvPr id="3" name="Content Placeholder 2">
            <a:extLst>
              <a:ext uri="{FF2B5EF4-FFF2-40B4-BE49-F238E27FC236}">
                <a16:creationId xmlns:a16="http://schemas.microsoft.com/office/drawing/2014/main" id="{F34EAFEA-78A2-FF5D-F6E0-F59B1484FDE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].mean()</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].std()</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p:txBody>
      </p:sp>
      <p:pic>
        <p:nvPicPr>
          <p:cNvPr id="2056" name="Picture 8">
            <a:extLst>
              <a:ext uri="{FF2B5EF4-FFF2-40B4-BE49-F238E27FC236}">
                <a16:creationId xmlns:a16="http://schemas.microsoft.com/office/drawing/2014/main" id="{24729E5F-4D03-F1DF-E136-A0911E6EF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32113"/>
            <a:ext cx="12192000" cy="392588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42187123-A80E-8D1D-C690-69E2B8B949BC}"/>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59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46A6DE2-AA49-2F6B-B8E3-A1DB69930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1E3781-13A7-8066-0A7F-CC8A5108C1B9}"/>
              </a:ext>
            </a:extLst>
          </p:cNvPr>
          <p:cNvSpPr>
            <a:spLocks noGrp="1"/>
          </p:cNvSpPr>
          <p:nvPr>
            <p:ph type="title"/>
          </p:nvPr>
        </p:nvSpPr>
        <p:spPr/>
        <p:txBody>
          <a:bodyPr/>
          <a:lstStyle/>
          <a:p>
            <a:r>
              <a:rPr lang="en-US"/>
              <a:t>Binning</a:t>
            </a:r>
            <a:endParaRPr lang="en-AE"/>
          </a:p>
        </p:txBody>
      </p:sp>
      <p:sp>
        <p:nvSpPr>
          <p:cNvPr id="4" name="Content Placeholder 2">
            <a:extLst>
              <a:ext uri="{FF2B5EF4-FFF2-40B4-BE49-F238E27FC236}">
                <a16:creationId xmlns:a16="http://schemas.microsoft.com/office/drawing/2014/main" id="{927833A6-AF32-4658-5B7C-20CEE6DB9F22}"/>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np.sign</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p:txBody>
      </p:sp>
      <p:pic>
        <p:nvPicPr>
          <p:cNvPr id="3078" name="Picture 6">
            <a:extLst>
              <a:ext uri="{FF2B5EF4-FFF2-40B4-BE49-F238E27FC236}">
                <a16:creationId xmlns:a16="http://schemas.microsoft.com/office/drawing/2014/main" id="{02855532-D85A-C7DF-9AE1-F60A93733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2933323"/>
            <a:ext cx="12192000" cy="39254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09EB403A-C860-4FC5-8EFF-38C6C6C0E5CE}"/>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070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46A6DE2-AA49-2F6B-B8E3-A1DB69930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1E3781-13A7-8066-0A7F-CC8A5108C1B9}"/>
              </a:ext>
            </a:extLst>
          </p:cNvPr>
          <p:cNvSpPr>
            <a:spLocks noGrp="1"/>
          </p:cNvSpPr>
          <p:nvPr>
            <p:ph type="title"/>
          </p:nvPr>
        </p:nvSpPr>
        <p:spPr/>
        <p:txBody>
          <a:bodyPr/>
          <a:lstStyle/>
          <a:p>
            <a:r>
              <a:rPr lang="en-US"/>
              <a:t>Binning</a:t>
            </a:r>
            <a:endParaRPr lang="en-AE"/>
          </a:p>
        </p:txBody>
      </p:sp>
      <p:sp>
        <p:nvSpPr>
          <p:cNvPr id="4" name="Content Placeholder 2">
            <a:extLst>
              <a:ext uri="{FF2B5EF4-FFF2-40B4-BE49-F238E27FC236}">
                <a16:creationId xmlns:a16="http://schemas.microsoft.com/office/drawing/2014/main" id="{927833A6-AF32-4658-5B7C-20CEE6DB9F22}"/>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np.sign</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p:txBody>
      </p:sp>
      <p:pic>
        <p:nvPicPr>
          <p:cNvPr id="3078" name="Picture 6">
            <a:extLst>
              <a:ext uri="{FF2B5EF4-FFF2-40B4-BE49-F238E27FC236}">
                <a16:creationId xmlns:a16="http://schemas.microsoft.com/office/drawing/2014/main" id="{02855532-D85A-C7DF-9AE1-F60A93733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2933323"/>
            <a:ext cx="12192000" cy="39254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09EB403A-C860-4FC5-8EFF-38C6C6C0E5CE}"/>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4856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528D5D3D-6284-CEAF-C44B-D7A328D6F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0"/>
            <a:ext cx="6095997" cy="3428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5A6DAB-82FB-1382-70F5-A9C342501AB8}"/>
              </a:ext>
            </a:extLst>
          </p:cNvPr>
          <p:cNvSpPr>
            <a:spLocks noGrp="1"/>
          </p:cNvSpPr>
          <p:nvPr>
            <p:ph type="title"/>
          </p:nvPr>
        </p:nvSpPr>
        <p:spPr/>
        <p:txBody>
          <a:bodyPr/>
          <a:lstStyle/>
          <a:p>
            <a:r>
              <a:rPr lang="en-US"/>
              <a:t>Binning</a:t>
            </a:r>
            <a:endParaRPr lang="en-AE"/>
          </a:p>
        </p:txBody>
      </p:sp>
      <p:pic>
        <p:nvPicPr>
          <p:cNvPr id="13314" name="Picture 2">
            <a:extLst>
              <a:ext uri="{FF2B5EF4-FFF2-40B4-BE49-F238E27FC236}">
                <a16:creationId xmlns:a16="http://schemas.microsoft.com/office/drawing/2014/main" id="{677077C2-703B-6A8B-8B5B-EB5A04BE4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2932320"/>
            <a:ext cx="12192000" cy="39254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A90E84F-D3E3-A69A-AB70-0743856ED39C}"/>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CB24A060-1681-0FC9-E562-1A78C82AF109}"/>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endParaRPr lang="en-US" sz="2000" b="0" dirty="0">
              <a:solidFill>
                <a:schemeClr val="bg1">
                  <a:lumMod val="65000"/>
                </a:schemeClr>
              </a:solidFill>
              <a:effectLst/>
              <a:latin typeface="Consolas" panose="020B0609020204030204" pitchFamily="49" charset="0"/>
            </a:endParaRPr>
          </a:p>
          <a:p>
            <a:pPr marL="0" indent="0">
              <a:buNone/>
            </a:pPr>
            <a:r>
              <a:rPr lang="en-US" sz="2000" dirty="0">
                <a:latin typeface="Consolas" panose="020B0609020204030204" pitchFamily="49" charset="0"/>
              </a:rPr>
              <a:t>y = </a:t>
            </a:r>
            <a:r>
              <a:rPr lang="en-US" sz="2000" dirty="0" err="1">
                <a:latin typeface="Consolas" panose="020B0609020204030204" pitchFamily="49" charset="0"/>
              </a:rPr>
              <a:t>pd.cut</a:t>
            </a:r>
            <a:r>
              <a:rPr lang="en-US" sz="2000" dirty="0">
                <a:latin typeface="Consolas" panose="020B0609020204030204" pitchFamily="49" charset="0"/>
              </a:rPr>
              <a:t>(x, 5)</a:t>
            </a:r>
            <a:endParaRPr lang="en-US" sz="2000" b="0" dirty="0">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40791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528D5D3D-6284-CEAF-C44B-D7A328D6F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0"/>
            <a:ext cx="6095997" cy="3428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5A6DAB-82FB-1382-70F5-A9C342501AB8}"/>
              </a:ext>
            </a:extLst>
          </p:cNvPr>
          <p:cNvSpPr>
            <a:spLocks noGrp="1"/>
          </p:cNvSpPr>
          <p:nvPr>
            <p:ph type="title"/>
          </p:nvPr>
        </p:nvSpPr>
        <p:spPr/>
        <p:txBody>
          <a:bodyPr/>
          <a:lstStyle/>
          <a:p>
            <a:r>
              <a:rPr lang="en-US"/>
              <a:t>Binning</a:t>
            </a:r>
            <a:endParaRPr lang="en-AE"/>
          </a:p>
        </p:txBody>
      </p:sp>
      <p:pic>
        <p:nvPicPr>
          <p:cNvPr id="13314" name="Picture 2">
            <a:extLst>
              <a:ext uri="{FF2B5EF4-FFF2-40B4-BE49-F238E27FC236}">
                <a16:creationId xmlns:a16="http://schemas.microsoft.com/office/drawing/2014/main" id="{677077C2-703B-6A8B-8B5B-EB5A04BE4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2932320"/>
            <a:ext cx="12192000" cy="39254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A90E84F-D3E3-A69A-AB70-0743856ED39C}"/>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CB24A060-1681-0FC9-E562-1A78C82AF109}"/>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br>
              <a:rPr lang="en-US" sz="2000" dirty="0">
                <a:solidFill>
                  <a:srgbClr val="000000"/>
                </a:solidFill>
                <a:latin typeface="Consolas" panose="020B0609020204030204" pitchFamily="49" charset="0"/>
              </a:rPr>
            </a:br>
            <a:br>
              <a:rPr lang="en-US" sz="2000">
                <a:solidFill>
                  <a:srgbClr val="000000"/>
                </a:solidFill>
                <a:latin typeface="Consolas" panose="020B0609020204030204" pitchFamily="49" charset="0"/>
              </a:rPr>
            </a:br>
            <a:endParaRPr lang="en-US" sz="2000" b="0" dirty="0">
              <a:solidFill>
                <a:schemeClr val="bg1">
                  <a:lumMod val="65000"/>
                </a:schemeClr>
              </a:solidFill>
              <a:effectLst/>
              <a:latin typeface="Consolas" panose="020B0609020204030204" pitchFamily="49" charset="0"/>
            </a:endParaRPr>
          </a:p>
          <a:p>
            <a:pPr marL="0" indent="0">
              <a:buNone/>
            </a:pPr>
            <a:r>
              <a:rPr lang="en-US" sz="2000" dirty="0">
                <a:latin typeface="Consolas" panose="020B0609020204030204" pitchFamily="49" charset="0"/>
              </a:rPr>
              <a:t>y = </a:t>
            </a:r>
            <a:r>
              <a:rPr lang="en-US" sz="2000" dirty="0" err="1">
                <a:latin typeface="Consolas" panose="020B0609020204030204" pitchFamily="49" charset="0"/>
              </a:rPr>
              <a:t>pd.cut</a:t>
            </a:r>
            <a:r>
              <a:rPr lang="en-US" sz="2000" dirty="0">
                <a:latin typeface="Consolas" panose="020B0609020204030204" pitchFamily="49" charset="0"/>
              </a:rPr>
              <a:t>(x, 5)</a:t>
            </a:r>
            <a:endParaRPr lang="en-US" sz="2000" b="0" dirty="0">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426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D1082AD-4D96-EA9A-43F2-C2DC45D91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F22FCC-E764-5977-CA5B-CECD511196C6}"/>
              </a:ext>
            </a:extLst>
          </p:cNvPr>
          <p:cNvSpPr>
            <a:spLocks noGrp="1"/>
          </p:cNvSpPr>
          <p:nvPr>
            <p:ph type="title"/>
          </p:nvPr>
        </p:nvSpPr>
        <p:spPr/>
        <p:txBody>
          <a:bodyPr/>
          <a:lstStyle/>
          <a:p>
            <a:r>
              <a:rPr lang="en-US"/>
              <a:t>Logarithm</a:t>
            </a:r>
            <a:endParaRPr lang="en-AE"/>
          </a:p>
        </p:txBody>
      </p:sp>
      <p:sp>
        <p:nvSpPr>
          <p:cNvPr id="4" name="Content Placeholder 2">
            <a:extLst>
              <a:ext uri="{FF2B5EF4-FFF2-40B4-BE49-F238E27FC236}">
                <a16:creationId xmlns:a16="http://schemas.microsoft.com/office/drawing/2014/main" id="{4DA94F86-86F0-7C64-8D7B-B9EDC8869AF3}"/>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np.log(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pic>
        <p:nvPicPr>
          <p:cNvPr id="5126" name="Picture 6">
            <a:extLst>
              <a:ext uri="{FF2B5EF4-FFF2-40B4-BE49-F238E27FC236}">
                <a16:creationId xmlns:a16="http://schemas.microsoft.com/office/drawing/2014/main" id="{5B2F9D45-C6DF-77C0-3FC1-3B17F7E4C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30525"/>
            <a:ext cx="12192000" cy="39274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551730D-F909-E5EE-9C94-EB0A4A3DE82D}"/>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530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9DDFE64-2580-DE84-7B8F-5D6F21FA7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4E7CE0-6D7E-CBFC-757B-9AAF2D135F9E}"/>
              </a:ext>
            </a:extLst>
          </p:cNvPr>
          <p:cNvSpPr>
            <a:spLocks noGrp="1"/>
          </p:cNvSpPr>
          <p:nvPr>
            <p:ph type="title"/>
          </p:nvPr>
        </p:nvSpPr>
        <p:spPr/>
        <p:txBody>
          <a:bodyPr/>
          <a:lstStyle/>
          <a:p>
            <a:r>
              <a:rPr lang="en-US"/>
              <a:t>Outliers</a:t>
            </a:r>
            <a:endParaRPr lang="en-AE"/>
          </a:p>
        </p:txBody>
      </p:sp>
      <p:sp>
        <p:nvSpPr>
          <p:cNvPr id="4" name="Content Placeholder 2">
            <a:extLst>
              <a:ext uri="{FF2B5EF4-FFF2-40B4-BE49-F238E27FC236}">
                <a16:creationId xmlns:a16="http://schemas.microsoft.com/office/drawing/2014/main" id="{EA738C19-3815-3FC8-06DE-158A7A7F1CFB}"/>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lower, upper =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].quantile([</a:t>
            </a:r>
            <a:r>
              <a:rPr lang="en-US" sz="2000" b="0">
                <a:solidFill>
                  <a:srgbClr val="098658"/>
                </a:solidFill>
                <a:effectLst/>
                <a:latin typeface="Consolas" panose="020B0609020204030204" pitchFamily="49" charset="0"/>
              </a:rPr>
              <a:t>.02</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.98</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np.clip</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lower, upper )</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pic>
        <p:nvPicPr>
          <p:cNvPr id="6152" name="Picture 8">
            <a:extLst>
              <a:ext uri="{FF2B5EF4-FFF2-40B4-BE49-F238E27FC236}">
                <a16:creationId xmlns:a16="http://schemas.microsoft.com/office/drawing/2014/main" id="{6FFE103B-16B3-FE36-522C-827CB7258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2930525"/>
            <a:ext cx="12192000" cy="39274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AA5C424-D785-85BD-097C-CA6B8E2B458A}"/>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9954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EA554F-B3E7-E1E5-4F58-9F1A4CCB2E6C}"/>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scipy.stats.rankdata</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 - </a:t>
            </a:r>
            <a:r>
              <a:rPr lang="en-US" sz="2000" b="0">
                <a:solidFill>
                  <a:srgbClr val="098658"/>
                </a:solidFill>
                <a:effectLst/>
                <a:latin typeface="Consolas" panose="020B0609020204030204" pitchFamily="49" charset="0"/>
              </a:rPr>
              <a:t>.5</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len</a:t>
            </a:r>
            <a:r>
              <a:rPr lang="en-US" sz="2000" b="0">
                <a:solidFill>
                  <a:srgbClr val="000000"/>
                </a:solidFill>
                <a:effectLst/>
                <a:latin typeface="Consolas" panose="020B0609020204030204" pitchFamily="49" charset="0"/>
              </a:rPr>
              <a:t>( d[</a:t>
            </a:r>
            <a:r>
              <a:rPr lang="en-US" sz="2000" b="0">
                <a:solidFill>
                  <a:srgbClr val="A31515"/>
                </a:solidFill>
                <a:effectLst/>
                <a:latin typeface="Consolas" panose="020B0609020204030204" pitchFamily="49" charset="0"/>
              </a:rPr>
              <a:t>'x'</a:t>
            </a:r>
            <a:r>
              <a:rPr lang="en-US" sz="2000" b="0">
                <a:solidFill>
                  <a:srgbClr val="000000"/>
                </a:solidFill>
                <a:effectLst/>
                <a:latin typeface="Consolas" panose="020B0609020204030204" pitchFamily="49" charset="0"/>
              </a:rPr>
              <a:t>] )</a:t>
            </a:r>
          </a:p>
          <a:p>
            <a:pPr marL="0" indent="0">
              <a:buNone/>
            </a:pPr>
            <a:br>
              <a:rPr lang="en-US" sz="2000" b="0">
                <a:solidFill>
                  <a:srgbClr val="000000"/>
                </a:solidFill>
                <a:effectLst/>
                <a:latin typeface="Consolas" panose="020B0609020204030204" pitchFamily="49" charset="0"/>
              </a:rPr>
            </a:b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p:txBody>
      </p:sp>
      <p:pic>
        <p:nvPicPr>
          <p:cNvPr id="4098" name="Picture 2">
            <a:extLst>
              <a:ext uri="{FF2B5EF4-FFF2-40B4-BE49-F238E27FC236}">
                <a16:creationId xmlns:a16="http://schemas.microsoft.com/office/drawing/2014/main" id="{7678A722-1B66-F418-54F2-A51491482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1E3781-13A7-8066-0A7F-CC8A5108C1B9}"/>
              </a:ext>
            </a:extLst>
          </p:cNvPr>
          <p:cNvSpPr>
            <a:spLocks noGrp="1"/>
          </p:cNvSpPr>
          <p:nvPr>
            <p:ph type="title"/>
          </p:nvPr>
        </p:nvSpPr>
        <p:spPr/>
        <p:txBody>
          <a:bodyPr/>
          <a:lstStyle/>
          <a:p>
            <a:r>
              <a:rPr lang="en-US"/>
              <a:t>Uniformization</a:t>
            </a:r>
            <a:endParaRPr lang="en-AE"/>
          </a:p>
        </p:txBody>
      </p:sp>
      <p:pic>
        <p:nvPicPr>
          <p:cNvPr id="4" name="Picture 2">
            <a:extLst>
              <a:ext uri="{FF2B5EF4-FFF2-40B4-BE49-F238E27FC236}">
                <a16:creationId xmlns:a16="http://schemas.microsoft.com/office/drawing/2014/main" id="{2EFADA53-801C-4A3D-4B03-DEE583673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2913858"/>
            <a:ext cx="12192000" cy="392588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EBB4110-EF09-A6E3-456A-7E9F4903CAFA}"/>
              </a:ext>
            </a:extLst>
          </p:cNvPr>
          <p:cNvCxnSpPr>
            <a:cxnSpLocks/>
          </p:cNvCxnSpPr>
          <p:nvPr/>
        </p:nvCxnSpPr>
        <p:spPr>
          <a:xfrm>
            <a:off x="5008540" y="4506428"/>
            <a:ext cx="2211769"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646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Bitter"/>
        <a:ea typeface=""/>
        <a:cs typeface=""/>
      </a:majorFont>
      <a:minorFont>
        <a:latin typeface="Bitter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PPT_Bitter_Large.potx" id="{DF331908-CC38-433D-9BE8-285DA20D23FF}" vid="{249EE042-0119-4D2F-933B-02B26F3449CC}"/>
    </a:ext>
  </a:extLst>
</a:theme>
</file>

<file path=docProps/app.xml><?xml version="1.0" encoding="utf-8"?>
<Properties xmlns="http://schemas.openxmlformats.org/officeDocument/2006/extended-properties" xmlns:vt="http://schemas.openxmlformats.org/officeDocument/2006/docPropsVTypes">
  <Template>Template_PPT_Bitter_Large</Template>
  <TotalTime>0</TotalTime>
  <Words>11446</Words>
  <Application>Microsoft Office PowerPoint</Application>
  <PresentationFormat>Widescreen</PresentationFormat>
  <Paragraphs>1153</Paragraphs>
  <Slides>252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252</vt:i4>
      </vt:variant>
    </vt:vector>
  </HeadingPairs>
  <TitlesOfParts>
    <vt:vector size="261" baseType="lpstr">
      <vt:lpstr>Alegreya</vt:lpstr>
      <vt:lpstr>Arial</vt:lpstr>
      <vt:lpstr>Bitter</vt:lpstr>
      <vt:lpstr>Bitter Black</vt:lpstr>
      <vt:lpstr>Bitter ExtraBold</vt:lpstr>
      <vt:lpstr>Bitter Medium</vt:lpstr>
      <vt:lpstr>Bitter SemiBold</vt:lpstr>
      <vt:lpstr>Consolas</vt:lpstr>
      <vt:lpstr>Office Theme</vt:lpstr>
      <vt:lpstr>Feature Engineering</vt:lpstr>
      <vt:lpstr>TODO (for next year)</vt:lpstr>
      <vt:lpstr>Feature Engineering</vt:lpstr>
      <vt:lpstr>Agenda</vt:lpstr>
      <vt:lpstr>Agenda</vt:lpstr>
      <vt:lpstr>Machine Learning (ML)</vt:lpstr>
      <vt:lpstr>ML: Regression</vt:lpstr>
      <vt:lpstr>ML: Classification</vt:lpstr>
      <vt:lpstr>Feature Engineering</vt:lpstr>
      <vt:lpstr>Feature Engineering</vt:lpstr>
      <vt:lpstr>Feature Engineering</vt:lpstr>
      <vt:lpstr>Deep Learning</vt:lpstr>
      <vt:lpstr>Examples</vt:lpstr>
      <vt:lpstr>Examples</vt:lpstr>
      <vt:lpstr>Finance</vt:lpstr>
      <vt:lpstr>Finance</vt:lpstr>
      <vt:lpstr>Finance</vt:lpstr>
      <vt:lpstr>Finance</vt:lpstr>
      <vt:lpstr>Finance</vt:lpstr>
      <vt:lpstr>Finance</vt:lpstr>
      <vt:lpstr>Finance</vt:lpstr>
      <vt:lpstr>Finance</vt:lpstr>
      <vt:lpstr>Finance</vt:lpstr>
      <vt:lpstr>Exercise</vt:lpstr>
      <vt:lpstr>Retail</vt:lpstr>
      <vt:lpstr>Retail</vt:lpstr>
      <vt:lpstr>Retail</vt:lpstr>
      <vt:lpstr>Retail</vt:lpstr>
      <vt:lpstr>Marketing</vt:lpstr>
      <vt:lpstr>Marketing</vt:lpstr>
      <vt:lpstr>Marketing</vt:lpstr>
      <vt:lpstr>Marketing</vt:lpstr>
      <vt:lpstr>Images</vt:lpstr>
      <vt:lpstr>Images</vt:lpstr>
      <vt:lpstr>Images</vt:lpstr>
      <vt:lpstr>Images</vt:lpstr>
      <vt:lpstr>Images</vt:lpstr>
      <vt:lpstr>Images</vt:lpstr>
      <vt:lpstr>Images</vt:lpstr>
      <vt:lpstr>Exercise</vt:lpstr>
      <vt:lpstr>Images</vt:lpstr>
      <vt:lpstr>Images: patterns</vt:lpstr>
      <vt:lpstr>Images</vt:lpstr>
      <vt:lpstr>Images: embeddings</vt:lpstr>
      <vt:lpstr>Images: embeddings</vt:lpstr>
      <vt:lpstr>Images: 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Images</vt:lpstr>
      <vt:lpstr>Images</vt:lpstr>
      <vt:lpstr>Images</vt:lpstr>
      <vt:lpstr>Text</vt:lpstr>
      <vt:lpstr>Text</vt:lpstr>
      <vt:lpstr>PowerPoint Presentation</vt:lpstr>
      <vt:lpstr>PowerPoint Presentation</vt:lpstr>
      <vt:lpstr>PowerPoint Presentation</vt:lpstr>
      <vt:lpstr>PowerPoint Presentation</vt:lpstr>
      <vt:lpstr>Exercise</vt:lpstr>
      <vt:lpstr>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Computing Features</vt:lpstr>
      <vt:lpstr>Quantitative Variables</vt:lpstr>
      <vt:lpstr>Quantitative variables</vt:lpstr>
      <vt:lpstr>What would you do?</vt:lpstr>
      <vt:lpstr>What would you do?</vt:lpstr>
      <vt:lpstr>What would you do?</vt:lpstr>
      <vt:lpstr>What would you do?</vt:lpstr>
      <vt:lpstr>What would you do?</vt:lpstr>
      <vt:lpstr>What would you do?</vt:lpstr>
      <vt:lpstr>What would you do?</vt:lpstr>
      <vt:lpstr>Quantitative Variables</vt:lpstr>
      <vt:lpstr>Transformations</vt:lpstr>
      <vt:lpstr>Scaling</vt:lpstr>
      <vt:lpstr>Scaling</vt:lpstr>
      <vt:lpstr>Binning</vt:lpstr>
      <vt:lpstr>Binning</vt:lpstr>
      <vt:lpstr>Binning</vt:lpstr>
      <vt:lpstr>Binning</vt:lpstr>
      <vt:lpstr>Logarithm</vt:lpstr>
      <vt:lpstr>Outliers</vt:lpstr>
      <vt:lpstr>Uniformization</vt:lpstr>
      <vt:lpstr>Uniformization</vt:lpstr>
      <vt:lpstr>Exercise</vt:lpstr>
      <vt:lpstr>Exercise</vt:lpstr>
      <vt:lpstr>Missing Values</vt:lpstr>
      <vt:lpstr>Missing values</vt:lpstr>
      <vt:lpstr>Missing values</vt:lpstr>
      <vt:lpstr>Missing values</vt:lpstr>
      <vt:lpstr>Missing values</vt:lpstr>
      <vt:lpstr>Missing values</vt:lpstr>
      <vt:lpstr>Exercise</vt:lpstr>
      <vt:lpstr>Exercise</vt:lpstr>
      <vt:lpstr>Data Augmentation</vt:lpstr>
      <vt:lpstr>Data augmentation</vt:lpstr>
      <vt:lpstr>Data augmentation</vt:lpstr>
      <vt:lpstr>Polynomials</vt:lpstr>
      <vt:lpstr>Polynomials</vt:lpstr>
      <vt:lpstr>Splines</vt:lpstr>
      <vt:lpstr>Radial Basis Functions (RBF)</vt:lpstr>
      <vt:lpstr>Exercise</vt:lpstr>
      <vt:lpstr>Qualitative Variables</vt:lpstr>
      <vt:lpstr>Qualitative Variables</vt:lpstr>
      <vt:lpstr>Qualitative Variables</vt:lpstr>
      <vt:lpstr>Qualitative Variables</vt:lpstr>
      <vt:lpstr>Qualitative Variables</vt:lpstr>
      <vt:lpstr>Qualitative Variables</vt:lpstr>
      <vt:lpstr>Qualitative Variables</vt:lpstr>
      <vt:lpstr>Qualitative Variables</vt:lpstr>
      <vt:lpstr>Qualitative Variables</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Multivariate Data</vt:lpstr>
      <vt:lpstr>Multivariate data</vt:lpstr>
      <vt:lpstr>Dimension Reduction</vt:lpstr>
      <vt:lpstr>Multivariate data</vt:lpstr>
      <vt:lpstr>PCA</vt:lpstr>
      <vt:lpstr>UMAP</vt:lpstr>
      <vt:lpstr>Exercise</vt:lpstr>
      <vt:lpstr>Time Series</vt:lpstr>
      <vt:lpstr>Time series</vt:lpstr>
      <vt:lpstr>Time series</vt:lpstr>
      <vt:lpstr>Time series</vt:lpstr>
      <vt:lpstr>Time series</vt:lpstr>
      <vt:lpstr>Time series</vt:lpstr>
      <vt:lpstr>Time series</vt:lpstr>
      <vt:lpstr>Date and time</vt:lpstr>
      <vt:lpstr>Date and time</vt:lpstr>
      <vt:lpstr>Exercise</vt:lpstr>
      <vt:lpstr>Exercise</vt:lpstr>
      <vt:lpstr>Joining Tables</vt:lpstr>
      <vt:lpstr>External data</vt:lpstr>
      <vt:lpstr>External data</vt:lpstr>
      <vt:lpstr>External data</vt:lpstr>
      <vt:lpstr>External data</vt:lpstr>
      <vt:lpstr>Text</vt:lpstr>
      <vt:lpstr>Hand-crafted features</vt:lpstr>
      <vt:lpstr>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vt:lpstr>
      <vt:lpstr>Text</vt:lpstr>
      <vt:lpstr>Text</vt:lpstr>
      <vt:lpstr>PowerPoint Presentation</vt:lpstr>
      <vt:lpstr>Exercise</vt:lpstr>
      <vt:lpstr>PowerPoint Presentation</vt:lpstr>
      <vt:lpstr>Text </vt:lpstr>
      <vt:lpstr>Word embeddings</vt:lpstr>
      <vt:lpstr>Document embeddings</vt:lpstr>
      <vt:lpstr>Images</vt:lpstr>
      <vt:lpstr>Images</vt:lpstr>
      <vt:lpstr>Image embeddings</vt:lpstr>
      <vt:lpstr>Selecting Features</vt:lpstr>
      <vt:lpstr>Feature selection</vt:lpstr>
      <vt:lpstr>Constant Features</vt:lpstr>
      <vt:lpstr>Constant features</vt:lpstr>
      <vt:lpstr>Constant features</vt:lpstr>
      <vt:lpstr>Constant features</vt:lpstr>
      <vt:lpstr>Almost-constant features</vt:lpstr>
      <vt:lpstr>Almost-constant features</vt:lpstr>
      <vt:lpstr>Identifiers</vt:lpstr>
      <vt:lpstr>Identifiers</vt:lpstr>
      <vt:lpstr>Exercise</vt:lpstr>
      <vt:lpstr>PowerPoint Presentation</vt:lpstr>
      <vt:lpstr>Redundant Features</vt:lpstr>
      <vt:lpstr>Redundant features</vt:lpstr>
      <vt:lpstr>PowerPoint Presentation</vt:lpstr>
      <vt:lpstr>PowerPoint Presentation</vt:lpstr>
      <vt:lpstr>Redundant features</vt:lpstr>
      <vt:lpstr>Redundant features</vt:lpstr>
      <vt:lpstr>Redundant features</vt:lpstr>
      <vt:lpstr>Exercise</vt:lpstr>
      <vt:lpstr>Exercise</vt:lpstr>
      <vt:lpstr>Useful Features</vt:lpstr>
      <vt:lpstr>Useful features</vt:lpstr>
      <vt:lpstr>PowerPoint Presentation</vt:lpstr>
      <vt:lpstr>Exercise</vt:lpstr>
      <vt:lpstr>Useful features</vt:lpstr>
      <vt:lpstr>Useful  Sets of Features</vt:lpstr>
      <vt:lpstr>Useful sets of features</vt:lpstr>
      <vt:lpstr>Multiprocessing</vt:lpstr>
      <vt:lpstr>PowerPoint Presentation</vt:lpstr>
      <vt:lpstr>PowerPoint Presentation</vt:lpstr>
      <vt:lpstr>Sequential tasks</vt:lpstr>
      <vt:lpstr>Parallel tasks</vt:lpstr>
      <vt:lpstr>Multi-processing</vt:lpstr>
      <vt:lpstr>Conclusion</vt:lpstr>
      <vt:lpstr>Conclusion</vt:lpstr>
      <vt:lpstr>Extra Slides</vt:lpstr>
      <vt:lpstr>Power transformations</vt:lpstr>
      <vt:lpstr>Power transformations</vt:lpstr>
      <vt:lpstr>Power transformations</vt:lpstr>
      <vt:lpstr>Useful sets of features</vt:lpstr>
      <vt:lpstr>Useful sets of features</vt:lpstr>
      <vt:lpstr>PowerPoint Presentation</vt:lpstr>
      <vt:lpstr>PowerPoint Presentation</vt:lpstr>
      <vt:lpstr>Multi-processing</vt:lpstr>
      <vt:lpstr>Feature Importance</vt:lpstr>
      <vt:lpstr>Pipelines</vt:lpstr>
      <vt:lpstr>Pipelines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Unused Slides</vt:lpstr>
      <vt:lpstr>Can you find other examples?</vt:lpstr>
      <vt:lpstr>Can you find other examples?</vt:lpstr>
      <vt:lpstr>Finance</vt:lpstr>
      <vt:lpstr>Retail</vt:lpstr>
      <vt:lpstr>Images</vt:lpstr>
      <vt:lpstr>PowerPoint Presentation</vt:lpstr>
      <vt:lpstr>PowerPoint Presentation</vt:lpstr>
      <vt:lpstr>PowerPoint Presentation</vt:lpstr>
      <vt:lpstr>Binning</vt:lpstr>
      <vt:lpstr>Binning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Engineering - AdiaLab Junior Summer School 2024</dc:title>
  <dc:creator>Vincent Davy Zoonekynd</dc:creator>
  <cp:lastModifiedBy>Vincent Davy Zoonekynd</cp:lastModifiedBy>
  <cp:revision>1</cp:revision>
  <dcterms:created xsi:type="dcterms:W3CDTF">2024-03-11T05:28:38Z</dcterms:created>
  <dcterms:modified xsi:type="dcterms:W3CDTF">2024-07-14T13:31:38Z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9964a8-d050-4201-bb55-e8f92047e48e_Enabled">
    <vt:lpwstr>true</vt:lpwstr>
  </property>
  <property fmtid="{D5CDD505-2E9C-101B-9397-08002B2CF9AE}" pid="3" name="MSIP_Label_499964a8-d050-4201-bb55-e8f92047e48e_SetDate">
    <vt:lpwstr>2023-09-18T13:29:44Z</vt:lpwstr>
  </property>
  <property fmtid="{D5CDD505-2E9C-101B-9397-08002B2CF9AE}" pid="4" name="MSIP_Label_499964a8-d050-4201-bb55-e8f92047e48e_Method">
    <vt:lpwstr>Privileged</vt:lpwstr>
  </property>
  <property fmtid="{D5CDD505-2E9C-101B-9397-08002B2CF9AE}" pid="5" name="MSIP_Label_499964a8-d050-4201-bb55-e8f92047e48e_Name">
    <vt:lpwstr>Public</vt:lpwstr>
  </property>
  <property fmtid="{D5CDD505-2E9C-101B-9397-08002B2CF9AE}" pid="6" name="MSIP_Label_499964a8-d050-4201-bb55-e8f92047e48e_SiteId">
    <vt:lpwstr>8506c69f-005d-421b-b670-9a8ccd5aee63</vt:lpwstr>
  </property>
  <property fmtid="{D5CDD505-2E9C-101B-9397-08002B2CF9AE}" pid="7" name="MSIP_Label_499964a8-d050-4201-bb55-e8f92047e48e_ActionId">
    <vt:lpwstr>cfbbec24-fb40-49ba-8b20-a6c4767e6a9a</vt:lpwstr>
  </property>
  <property fmtid="{D5CDD505-2E9C-101B-9397-08002B2CF9AE}" pid="8" name="MSIP_Label_499964a8-d050-4201-bb55-e8f92047e48e_ContentBits">
    <vt:lpwstr>2</vt:lpwstr>
  </property>
  <property fmtid="{D5CDD505-2E9C-101B-9397-08002B2CF9AE}" pid="9" name="ClassificationContentMarkingFooterLocations">
    <vt:lpwstr>Office Theme:7</vt:lpwstr>
  </property>
  <property fmtid="{D5CDD505-2E9C-101B-9397-08002B2CF9AE}" pid="10" name="ClassificationContentMarkingFooterText">
    <vt:lpwstr>Classification: Public</vt:lpwstr>
  </property>
</Properties>
</file>